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65" r:id="rId12"/>
    <p:sldId id="271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1C5C5-95E7-DAE1-66ED-2564936B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/>
              <a:t>En tant que développeur, je veux pouvoir accéder à un manuel pour configurer mon environnement de développement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EECEF-0DFB-A9E3-1CE9-771D52E6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Décrire les différents environnements utilisés.</a:t>
            </a:r>
          </a:p>
          <a:p>
            <a:r>
              <a:rPr lang="fr-FR" dirty="0"/>
              <a:t>Décrire les technologies utilisées ainsi que leurs versions.</a:t>
            </a:r>
          </a:p>
          <a:p>
            <a:r>
              <a:rPr lang="fr-FR" dirty="0"/>
              <a:t>Décrire la nomenclature et les normes de développement utilisées.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188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processus d’inscription était difficile </a:t>
            </a:r>
            <a:r>
              <a:rPr lang="fr-CA"/>
              <a:t>à modifier.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226" y="1074736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D697921-81F3-D632-E4FF-83B1AB37EE38}"/>
              </a:ext>
            </a:extLst>
          </p:cNvPr>
          <p:cNvSpPr txBox="1"/>
          <p:nvPr/>
        </p:nvSpPr>
        <p:spPr>
          <a:xfrm>
            <a:off x="5043396" y="1382713"/>
            <a:ext cx="6207884" cy="392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Ajouter plusieurs évènements d'un coup.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en sorte qu’un athlète puisse rejoindre l’équipe via un lien envoyer par courriel.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Être en mesure de s’inscrire au 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Synchroniser les évènements d’une de mes équipes dans mon calendrier.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Manuel utilisateur pour faciliter l'utilisation de l'application.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Manuel d’instruction pour configurer mon environnement de développement.</a:t>
            </a:r>
            <a:br>
              <a:rPr lang="fr-FR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25D6C-21ED-E92B-CEB0-0B64459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600" dirty="0"/>
              <a:t>En tant qu'entraineur, je veux pouvoir ajouter des évènements d'un coup.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9D56-4A4D-21FC-B01F-218E0CCD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Ajouter un champ texte afin d’ajouter les informations des événements sous le format texte/csv</a:t>
            </a:r>
          </a:p>
          <a:p>
            <a:r>
              <a:rPr lang="fr-FR" dirty="0"/>
              <a:t>Ajouter une validation pour le champ</a:t>
            </a:r>
          </a:p>
          <a:p>
            <a:r>
              <a:rPr lang="fr-FR" dirty="0"/>
              <a:t>Valider l'enregistrement des données dans la BD et retourner un message de confirmation ou d'erreur pour l'enregistrement des données.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92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3317E-9277-2AD5-2483-7368D83B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/>
              <a:t>En tant qu’entraineur, je veux pouvoir inviter un joueur à rejoindre à une équipe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94946-3F5B-B2F8-44FC-84A60807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Création de la page qui permet d'inviter une personne à une équipe par courriel.</a:t>
            </a:r>
          </a:p>
          <a:p>
            <a:r>
              <a:rPr lang="fr-FR" dirty="0"/>
              <a:t>Ajouter un bouton qui redirige vers la page dans laquelle le courriel d'invitation sera envoyé.</a:t>
            </a:r>
          </a:p>
          <a:p>
            <a:r>
              <a:rPr lang="fr-FR" dirty="0"/>
              <a:t>Ajouter un bouton qui redirige vers le formulaire pour saisir les informations du joueur à ajouter.</a:t>
            </a:r>
          </a:p>
          <a:p>
            <a:r>
              <a:rPr lang="fr-FR" dirty="0"/>
              <a:t>Création du formulaire pour ajouter un nouveau joueur lorsqu'il n'existe pas encore.</a:t>
            </a:r>
          </a:p>
          <a:p>
            <a:r>
              <a:rPr lang="fr-FR" dirty="0"/>
              <a:t>Création de la page permettant de saisir et d'envoyer les informations de l'équipe à rejoindre au joueur qu'on invite.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13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98266-0D3C-D889-0B82-DC97AA5A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/>
              <a:t>En tant que joueur, je veux pouvoir rejoindre une équipe à travers un lien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5E604F-B10F-4F20-4385-0E9A332D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une page dans laquelle le joueur va rentrer </a:t>
            </a:r>
            <a:r>
              <a:rPr lang="fr-FR" dirty="0" err="1"/>
              <a:t>l'id</a:t>
            </a:r>
            <a:r>
              <a:rPr lang="fr-FR" dirty="0"/>
              <a:t> de l'équipe qu'il veut rejoindre.</a:t>
            </a:r>
          </a:p>
          <a:p>
            <a:r>
              <a:rPr lang="fr-FR" dirty="0"/>
              <a:t>Sur la page qui permet de rejoindre une équipe, créer le bouton Rejoindre et le champ input dans lequel le joueur va rentrer </a:t>
            </a:r>
            <a:r>
              <a:rPr lang="fr-FR" dirty="0" err="1"/>
              <a:t>l'id</a:t>
            </a:r>
            <a:r>
              <a:rPr lang="fr-FR" dirty="0"/>
              <a:t> de l'équipe.</a:t>
            </a:r>
          </a:p>
        </p:txBody>
      </p:sp>
    </p:spTree>
    <p:extLst>
      <p:ext uri="{BB962C8B-B14F-4D97-AF65-F5344CB8AC3E}">
        <p14:creationId xmlns:p14="http://schemas.microsoft.com/office/powerpoint/2010/main" val="46478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15E89-5F69-8C72-600E-58700202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/>
              <a:t>En tant qu'utilisateur, je veux pouvoir m'inscrire au site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A0800-94B0-8B2E-8232-D5D3EEFF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Modifier le processus d'inscription afin qu'un utilisateur passe par notre formulaire s’il n’est pas inscrit dans notre BD.</a:t>
            </a:r>
          </a:p>
          <a:p>
            <a:r>
              <a:rPr lang="fr-FR" dirty="0"/>
              <a:t>Ajouter un formulaire permettant à l'utilisateur de s'inscrire.</a:t>
            </a:r>
          </a:p>
          <a:p>
            <a:r>
              <a:rPr lang="fr-FR" dirty="0"/>
              <a:t>Valider l'inscription de l'utilisateur et de l'enregistrement des données  et retourner un code de confirmation.</a:t>
            </a:r>
          </a:p>
          <a:p>
            <a:r>
              <a:rPr lang="fr-FR" dirty="0"/>
              <a:t>Ajouter les processus nécessaires pour ajouter un nouvel utilisateur (backend).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207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2F78F-9D5A-DD53-9CAF-9ED37BE2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/>
              <a:t>En tant qu'utilisateur, je veux pouvoir synchroniser les évènements de mon équipe dans mon calendrier.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32192-E994-FBF3-AAA6-31BF0030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Lire la documentation nécessaires pour synchroniser calendrier.</a:t>
            </a:r>
          </a:p>
          <a:p>
            <a:r>
              <a:rPr lang="fr-FR" dirty="0"/>
              <a:t>Créer des classes nécessaires dans le backend.</a:t>
            </a:r>
          </a:p>
          <a:p>
            <a:r>
              <a:rPr lang="fr-FR" dirty="0"/>
              <a:t>Création d'une méthode pour générer un lien.</a:t>
            </a:r>
          </a:p>
          <a:p>
            <a:r>
              <a:rPr lang="en-CA" dirty="0"/>
              <a:t>Tester synchronisation de </a:t>
            </a:r>
            <a:r>
              <a:rPr lang="en-CA" dirty="0" err="1"/>
              <a:t>calendrier</a:t>
            </a:r>
            <a:r>
              <a:rPr lang="fr-FR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93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B0734-FC99-738B-A64A-BF02BF52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/>
              <a:t>En tant qu'utilisateur, je veux pouvoir accéder à un manuel pour faciliter l'utilisation de l'application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383E3-4C18-A673-BE9D-4787C194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Décrire la procédure de connexion à l'application.</a:t>
            </a:r>
          </a:p>
          <a:p>
            <a:r>
              <a:rPr lang="fr-FR" dirty="0"/>
              <a:t>Décrire la procédure d'utilisation de la page d'accueil.</a:t>
            </a:r>
          </a:p>
          <a:p>
            <a:r>
              <a:rPr lang="fr-FR" dirty="0"/>
              <a:t>Décrire la procédure d'utilisation de la page d'équipe et faire une vidéo.</a:t>
            </a:r>
          </a:p>
          <a:p>
            <a:r>
              <a:rPr lang="fr-FR" b="0" i="0" dirty="0">
                <a:effectLst/>
                <a:latin typeface="Tw Cen MT (Corps)"/>
              </a:rPr>
              <a:t>Décrire la procédure d'utilisation de la page de l'événement et faire une vidéo.</a:t>
            </a:r>
            <a:endParaRPr lang="en-CA" dirty="0">
              <a:latin typeface="Tw Cen MT (Corps)"/>
            </a:endParaRPr>
          </a:p>
        </p:txBody>
      </p:sp>
    </p:spTree>
    <p:extLst>
      <p:ext uri="{BB962C8B-B14F-4D97-AF65-F5344CB8AC3E}">
        <p14:creationId xmlns:p14="http://schemas.microsoft.com/office/powerpoint/2010/main" val="3728469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1422</TotalTime>
  <Words>524</Words>
  <Application>Microsoft Office PowerPoint</Application>
  <PresentationFormat>Grand écran</PresentationFormat>
  <Paragraphs>53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Tw Cen MT</vt:lpstr>
      <vt:lpstr>Tw Cen MT (Corps)</vt:lpstr>
      <vt:lpstr>Circuit</vt:lpstr>
      <vt:lpstr>Présentation PowerPoint</vt:lpstr>
      <vt:lpstr>Objectifs</vt:lpstr>
      <vt:lpstr>Ce qui A été Fait?</vt:lpstr>
      <vt:lpstr>En tant qu'entraineur, je veux pouvoir ajouter des évènements d'un coup. </vt:lpstr>
      <vt:lpstr>En tant qu’entraineur, je veux pouvoir inviter un joueur à rejoindre à une équipe</vt:lpstr>
      <vt:lpstr>En tant que joueur, je veux pouvoir rejoindre une équipe à travers un lien</vt:lpstr>
      <vt:lpstr>En tant qu'utilisateur, je veux pouvoir m'inscrire au site</vt:lpstr>
      <vt:lpstr>En tant qu'utilisateur, je veux pouvoir synchroniser les évènements de mon équipe dans mon calendrier.</vt:lpstr>
      <vt:lpstr>En tant qu'utilisateur, je veux pouvoir accéder à un manuel pour faciliter l'utilisation de l'application</vt:lpstr>
      <vt:lpstr>En tant que développeur, je veux pouvoir accéder à un manuel pour configurer mon environnement de développement</vt:lpstr>
      <vt:lpstr>BurnDown</vt:lpstr>
      <vt:lpstr>Problèmes rencontrés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80</cp:revision>
  <dcterms:created xsi:type="dcterms:W3CDTF">2023-03-19T14:11:47Z</dcterms:created>
  <dcterms:modified xsi:type="dcterms:W3CDTF">2023-05-29T23:52:15Z</dcterms:modified>
</cp:coreProperties>
</file>