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82" r:id="rId5"/>
    <p:sldId id="279" r:id="rId6"/>
    <p:sldId id="280" r:id="rId7"/>
    <p:sldId id="281" r:id="rId8"/>
    <p:sldId id="276" r:id="rId9"/>
    <p:sldId id="283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03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A12DBEA2-2EB7-F040-E2E5-BC6141D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532996"/>
            <a:ext cx="964064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joueur et il peut ajouter un 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 et athlète,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  (rôle entraineur)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qu'athlète et entraineur, je veux consulter la page d'une de mes équipes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EE99FB74-4D71-61F2-9193-B8399C6A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979</TotalTime>
  <Words>608</Words>
  <Application>Microsoft Office PowerPoint</Application>
  <PresentationFormat>Grand écran</PresentationFormat>
  <Paragraphs>57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Objectifs</vt:lpstr>
      <vt:lpstr>Ce qui A été Fait?</vt:lpstr>
      <vt:lpstr>En tant qu'athlète et entraineur, je veux voir une page d'accueil qui affiche mes équipes et mes événements.</vt:lpstr>
      <vt:lpstr>  En tant qu'entraineur et athlète,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qu'entraineur je veux de partager une liste d'événement sous forme de calendrier.</vt:lpstr>
      <vt:lpstr>Présentation PowerPoint</vt:lpstr>
      <vt:lpstr>BurnDown</vt:lpstr>
      <vt:lpstr>Présentation PowerPoint</vt:lpstr>
      <vt:lpstr>Problèmes rencontrés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51</cp:revision>
  <dcterms:created xsi:type="dcterms:W3CDTF">2023-03-19T14:11:47Z</dcterms:created>
  <dcterms:modified xsi:type="dcterms:W3CDTF">2023-05-08T16:37:34Z</dcterms:modified>
</cp:coreProperties>
</file>