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82" r:id="rId5"/>
    <p:sldId id="279" r:id="rId6"/>
    <p:sldId id="280" r:id="rId7"/>
    <p:sldId id="281" r:id="rId8"/>
    <p:sldId id="276" r:id="rId9"/>
    <p:sldId id="283" r:id="rId10"/>
    <p:sldId id="265" r:id="rId11"/>
    <p:sldId id="269" r:id="rId12"/>
    <p:sldId id="271" r:id="rId13"/>
    <p:sldId id="266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03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64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diagramme, Logiciel multimédia">
            <a:extLst>
              <a:ext uri="{FF2B5EF4-FFF2-40B4-BE49-F238E27FC236}">
                <a16:creationId xmlns:a16="http://schemas.microsoft.com/office/drawing/2014/main" id="{E7C7179E-A56D-6A6A-AA9C-AAB0537C7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  <a:p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 </a:t>
            </a:r>
          </a:p>
          <a:p>
            <a:r>
              <a:rPr lang="fr-CA" dirty="0"/>
              <a:t>L’évaluation du temps qu’une tâche peut prendre.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Importer plusieurs événements d’un coup à l’aide d’un fichier CSV.</a:t>
            </a:r>
          </a:p>
          <a:p>
            <a:r>
              <a:rPr lang="fr-CA" dirty="0"/>
              <a:t>Importer plusieurs joueurs d’un coup à l’aide d’un fichier CSV.</a:t>
            </a:r>
          </a:p>
          <a:p>
            <a:r>
              <a:rPr lang="fr-CA" dirty="0"/>
              <a:t>Invitation des joueurs à l’équipe par courriel.</a:t>
            </a:r>
          </a:p>
          <a:p>
            <a:r>
              <a:rPr lang="fr-CA" dirty="0"/>
              <a:t>Ajouter une page qui permet de modifier les informations personnelles d’un utilisateur. </a:t>
            </a:r>
          </a:p>
          <a:p>
            <a:r>
              <a:rPr lang="fr-CA" dirty="0"/>
              <a:t>Ajouter de la documentation pour les utilisateurs et pour les développeurs.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fontScale="92500" lnSpcReduction="20000"/>
          </a:bodyPr>
          <a:lstStyle/>
          <a:p>
            <a:r>
              <a:rPr lang="fr-CA" sz="1800" dirty="0"/>
              <a:t>Un athlète connecté peut voir ses équipes, ses événements et confirmer sa présence à ses événements.</a:t>
            </a:r>
          </a:p>
          <a:p>
            <a:r>
              <a:rPr lang="fr-CA" sz="1800" dirty="0"/>
              <a:t>Il est possible de se connecter et être autorisé en tant qu’entraineur.</a:t>
            </a:r>
          </a:p>
          <a:p>
            <a:r>
              <a:rPr lang="fr-CA" sz="1800" dirty="0"/>
              <a:t>L’entraineur peut voir ses événements et il peut voir ses équipes. Il a accès aux options de modifications de ces derniers.</a:t>
            </a:r>
          </a:p>
          <a:p>
            <a:r>
              <a:rPr lang="fr-CA" sz="1800" dirty="0"/>
              <a:t>L’entraineur peut ajouter un joueur et il peut ajouter un événement. Il peut aussi modifier un événement.</a:t>
            </a:r>
          </a:p>
          <a:p>
            <a:r>
              <a:rPr lang="fr-CA" sz="1800" dirty="0"/>
              <a:t>Un utilisateur peut exporter ses événements en format </a:t>
            </a:r>
            <a:r>
              <a:rPr lang="fr-CA" sz="1800" dirty="0" err="1"/>
              <a:t>Ical</a:t>
            </a:r>
            <a:r>
              <a:rPr lang="fr-CA" sz="1800" dirty="0"/>
              <a:t>.</a:t>
            </a:r>
          </a:p>
          <a:p>
            <a:pPr marL="0" indent="0">
              <a:buNone/>
            </a:pPr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En tant qu'athlète et entraineur, je veux voir une page d'accueil qui affiche mes équipes et mes événements.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effectLst/>
                <a:latin typeface="Söhne"/>
              </a:rPr>
              <a:t>Créer une page d'accueil conforme à la maquette fournie.</a:t>
            </a:r>
          </a:p>
          <a:p>
            <a:r>
              <a:rPr lang="fr-FR" b="0" i="0" dirty="0">
                <a:effectLst/>
                <a:latin typeface="Söhne"/>
              </a:rPr>
              <a:t>Afficher les équipes auxquelles l'utilisateur connecté est associé.</a:t>
            </a:r>
          </a:p>
          <a:p>
            <a:r>
              <a:rPr lang="fr-FR" b="0" i="0" dirty="0">
                <a:effectLst/>
                <a:latin typeface="Söhne"/>
              </a:rPr>
              <a:t>Afficher les événements liés à ces équipes sur la page de l’équipe.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confirmer sa présence à un événement directement depuis la page d'accueil.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consulter une équipe à partir de la page d'accueil.</a:t>
            </a:r>
          </a:p>
          <a:p>
            <a:r>
              <a:rPr lang="fr-FR" b="0" i="0" dirty="0">
                <a:effectLst/>
                <a:latin typeface="Söhne"/>
              </a:rPr>
              <a:t>Ajouter une table d'intersection entre le rôle de l'utilisateur et les équipes auxquelles il est associé.</a:t>
            </a:r>
          </a:p>
          <a:p>
            <a:r>
              <a:rPr lang="fr-FR" b="0" i="0" dirty="0">
                <a:effectLst/>
                <a:latin typeface="Söhne"/>
              </a:rPr>
              <a:t>Ajouter les classes nécessaires dans le backend pour gérer cette table d'intersection.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800" dirty="0"/>
              <a:t>En tant qu'entraineur et athlète, je veux voir une page qui affiche les informations nécessaires à un événement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  (rôle entraineur)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Söhne"/>
              </a:rPr>
              <a:t>A</a:t>
            </a:r>
            <a:r>
              <a:rPr lang="fr-FR" b="0" i="0" dirty="0">
                <a:effectLst/>
                <a:latin typeface="Söhne"/>
              </a:rPr>
              <a:t>ffichage des informations détaillées d'un événement.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qu'athlète et entraineur, je veux consulter la page d'une de mes équipes</a:t>
            </a: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En tant qu'entraineur, lorsque je suis sur la page de mon équipe, je veux ajouter un événement et ajouter un athlète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athlète à l'équipe</a:t>
            </a:r>
            <a:r>
              <a:rPr lang="fr-FR" dirty="0">
                <a:latin typeface="Söhne"/>
              </a:rPr>
              <a:t>. Il</a:t>
            </a:r>
            <a:r>
              <a:rPr lang="fr-FR" b="0" i="0" dirty="0">
                <a:effectLst/>
                <a:latin typeface="Söhne"/>
              </a:rPr>
              <a:t> redirige vers un formulaire d'ajout d’un 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qu'entraineur je veux de partager une liste d'événement sous forme de calendrier.</a:t>
            </a:r>
            <a:endParaRPr lang="fr-CA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fonctions/champs nécessaires dans le frontend pour exporter les événements sous forme ce fichier </a:t>
            </a:r>
            <a:r>
              <a:rPr lang="fr-FR" dirty="0" err="1"/>
              <a:t>ics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EE99FB74-4D71-61F2-9193-B8399C6A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1036</TotalTime>
  <Words>609</Words>
  <Application>Microsoft Office PowerPoint</Application>
  <PresentationFormat>Grand écran</PresentationFormat>
  <Paragraphs>58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Objectifs</vt:lpstr>
      <vt:lpstr>Ce qui A été Fait?</vt:lpstr>
      <vt:lpstr>En tant qu'athlète et entraineur, je veux voir une page d'accueil qui affiche mes équipes et mes événements.</vt:lpstr>
      <vt:lpstr>  En tant qu'entraineur et athlète, je veux voir une page qui affiche les informations nécessaires à un événement</vt:lpstr>
      <vt:lpstr>En tant qu'athlète et entraineur, je veux consulter la page d'une de mes équipes</vt:lpstr>
      <vt:lpstr>En tant qu'entraineur, lorsque je suis sur la page de mon équipe, je veux ajouter un événement et ajouter un athlète</vt:lpstr>
      <vt:lpstr>En tant qu'entraineur je veux de partager une liste d'événement sous forme de calendrier.</vt:lpstr>
      <vt:lpstr>Présentation PowerPoint</vt:lpstr>
      <vt:lpstr>BurnDown</vt:lpstr>
      <vt:lpstr>Présentation PowerPoint</vt:lpstr>
      <vt:lpstr>Problèmes rencontrés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52</cp:revision>
  <dcterms:created xsi:type="dcterms:W3CDTF">2023-03-19T14:11:47Z</dcterms:created>
  <dcterms:modified xsi:type="dcterms:W3CDTF">2023-05-08T17:33:59Z</dcterms:modified>
</cp:coreProperties>
</file>