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74" r:id="rId6"/>
    <p:sldId id="279" r:id="rId7"/>
    <p:sldId id="275" r:id="rId8"/>
    <p:sldId id="280" r:id="rId9"/>
    <p:sldId id="278" r:id="rId10"/>
    <p:sldId id="281" r:id="rId11"/>
    <p:sldId id="277" r:id="rId12"/>
    <p:sldId id="276" r:id="rId13"/>
    <p:sldId id="265" r:id="rId14"/>
    <p:sldId id="269" r:id="rId15"/>
    <p:sldId id="271" r:id="rId16"/>
    <p:sldId id="266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25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500" dirty="0"/>
              <a:t>En tant qu'entraîneur, lors de la consultation de la page de votre équipe, l'objectif est de pouvoir ajouter un événement et ajouter un athlète à l'équipe avec les fonctionnalités suivantes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ou inviter un athlète à rejoindre l'équipe, qui redirige vers un formulaire d'ajout ou d'invitation d'athlète.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876499-4240-D5D8-E2D5-28139E458C61}"/>
              </a:ext>
            </a:extLst>
          </p:cNvPr>
          <p:cNvSpPr txBox="1"/>
          <p:nvPr/>
        </p:nvSpPr>
        <p:spPr>
          <a:xfrm>
            <a:off x="1076706" y="96787"/>
            <a:ext cx="69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V2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FB433-0181-1A93-88BD-B4262C7C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qu'athlète et entraineur, je veux voir une page d'accueil qui affiche mes équipes et mes événements.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0335FB-93BD-7559-B407-98B02B8E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Créer la page d'accueil (voir maquette)</a:t>
            </a:r>
          </a:p>
          <a:p>
            <a:r>
              <a:rPr lang="fr-FR" dirty="0"/>
              <a:t>Afficher les équipes de l'utilisateur connecté (athlète/entraineur)</a:t>
            </a:r>
          </a:p>
          <a:p>
            <a:r>
              <a:rPr lang="fr-FR" dirty="0"/>
              <a:t>Afficher les événements qui sont reliés aux équipes de l'athlète/entraineur connecté. </a:t>
            </a:r>
          </a:p>
          <a:p>
            <a:r>
              <a:rPr lang="fr-FR" dirty="0"/>
              <a:t>Dans la liste des événement, je veux être capable de confirmer ma présence directement à partir de ma page d'accueil</a:t>
            </a:r>
          </a:p>
          <a:p>
            <a:r>
              <a:rPr lang="fr-FR" dirty="0"/>
              <a:t>Être en mesure de consulter une équipe à partir de la page d'accueil </a:t>
            </a:r>
          </a:p>
          <a:p>
            <a:r>
              <a:rPr lang="fr-FR" dirty="0"/>
              <a:t>Ajouter une table intersection avec le rôle, l'utilisateur et l'équipe</a:t>
            </a:r>
          </a:p>
          <a:p>
            <a:r>
              <a:rPr lang="fr-FR" dirty="0"/>
              <a:t>Ajouter les classes suivantes : </a:t>
            </a:r>
            <a:r>
              <a:rPr lang="fr-FR" dirty="0" err="1"/>
              <a:t>controller</a:t>
            </a:r>
            <a:r>
              <a:rPr lang="fr-FR" dirty="0"/>
              <a:t>, </a:t>
            </a:r>
            <a:r>
              <a:rPr lang="fr-FR" dirty="0" err="1"/>
              <a:t>depot</a:t>
            </a:r>
            <a:r>
              <a:rPr lang="fr-FR" dirty="0"/>
              <a:t>, manipulation, </a:t>
            </a:r>
            <a:r>
              <a:rPr lang="fr-FR" dirty="0" err="1"/>
              <a:t>entite</a:t>
            </a:r>
            <a:r>
              <a:rPr lang="fr-FR" dirty="0"/>
              <a:t>, classe DTO, model pour la table d'intersection </a:t>
            </a:r>
            <a:r>
              <a:rPr lang="fr-FR" dirty="0" err="1"/>
              <a:t>role</a:t>
            </a:r>
            <a:r>
              <a:rPr lang="fr-FR" dirty="0"/>
              <a:t>/user/</a:t>
            </a:r>
            <a:r>
              <a:rPr lang="fr-FR" dirty="0" err="1"/>
              <a:t>equipe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088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qu'entraineur je veux de partager une liste d'événement sous forme de calendrier.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classes nécessaires au fonctionnement de </a:t>
            </a:r>
            <a:r>
              <a:rPr lang="fr-FR" dirty="0" err="1"/>
              <a:t>ICal</a:t>
            </a:r>
            <a:r>
              <a:rPr lang="fr-FR" dirty="0"/>
              <a:t> dans le backend</a:t>
            </a:r>
          </a:p>
          <a:p>
            <a:r>
              <a:rPr lang="fr-FR" dirty="0"/>
              <a:t>Ajouter les fonctions/champs nécessaires dans le frontend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A12DBEA2-2EB7-F040-E2E5-BC6141DA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532996"/>
            <a:ext cx="964064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</a:t>
            </a:r>
          </a:p>
          <a:p>
            <a:r>
              <a:rPr lang="fr-CA" dirty="0"/>
              <a:t>L’évaluation du temps par tâches </a:t>
            </a:r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632"/>
            <a:ext cx="9905999" cy="416356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En tant qu'athlète et en tant qu'entraineur, je veux cliquer sur un événement et être redirigé vers une page qui affiche cet événement (3 Points)</a:t>
            </a:r>
          </a:p>
          <a:p>
            <a:r>
              <a:rPr lang="fr-FR" dirty="0"/>
              <a:t>En tant qu'entraineur, je veux voir une page qui affiche les informations nécessaires à un événement (19 Points)</a:t>
            </a:r>
          </a:p>
          <a:p>
            <a:r>
              <a:rPr lang="fr-FR" dirty="0"/>
              <a:t>En tant qu'athlète et entraineur, je veux consulter la page d'une de mes équipes (20 Points)</a:t>
            </a:r>
          </a:p>
          <a:p>
            <a:r>
              <a:rPr lang="fr-FR" dirty="0"/>
              <a:t>En tant qu'entraineur, lorsque je suis sur la page de mon équipe, je veux ajouter un événement et ajouter un athlète (6 Points)</a:t>
            </a:r>
          </a:p>
          <a:p>
            <a:r>
              <a:rPr lang="fr-FR" dirty="0"/>
              <a:t>En tant qu'athlète et entraineur, je veux voir une page d'accueil qui affiche mes équipes et mes événements.(19 Points)</a:t>
            </a:r>
          </a:p>
          <a:p>
            <a:r>
              <a:rPr lang="fr-FR" dirty="0"/>
              <a:t>En tant qu'entraineur je veux de partager une liste d'événement sous forme de calendrier.(22Points)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/>
          </a:bodyPr>
          <a:lstStyle/>
          <a:p>
            <a:r>
              <a:rPr lang="fr-CA" sz="1800" dirty="0"/>
              <a:t>Pouvoir s’authentifier avec le rôle d’entraineur et le r</a:t>
            </a:r>
            <a:r>
              <a:rPr lang="en-US" sz="1800" dirty="0"/>
              <a:t>ole </a:t>
            </a:r>
            <a:r>
              <a:rPr lang="en-US" sz="1800" dirty="0" err="1"/>
              <a:t>d’athlète</a:t>
            </a:r>
            <a:r>
              <a:rPr lang="fr-CA" sz="1800" dirty="0"/>
              <a:t> et effectuer les actions permises pour ce rôle</a:t>
            </a:r>
          </a:p>
          <a:p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53844-5096-1E2F-952B-3B902EB8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qu'entraineur, je veux voir une page qui affiche les informations nécessaires à un événement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CCD5D-2529-33E8-07F5-1A5A1827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Afficher les membres de l'équipe ainsi que le statut de leur présence</a:t>
            </a:r>
          </a:p>
          <a:p>
            <a:r>
              <a:rPr lang="fr-FR" dirty="0"/>
              <a:t>Bouton qui permet de modifier l'événement (Redirige vers un formulaire ou ouvre une modal)</a:t>
            </a:r>
          </a:p>
          <a:p>
            <a:r>
              <a:rPr lang="fr-FR" dirty="0"/>
              <a:t>Créer un bouton permettant de confirmer l'absence à l'événement</a:t>
            </a:r>
          </a:p>
          <a:p>
            <a:r>
              <a:rPr lang="fr-FR" dirty="0"/>
              <a:t>Créer un bouton permettant de confirmer la présence à l'événement</a:t>
            </a:r>
          </a:p>
          <a:p>
            <a:r>
              <a:rPr lang="fr-FR" dirty="0"/>
              <a:t>Créer le composant pour un afficher un événement</a:t>
            </a:r>
          </a:p>
          <a:p>
            <a:r>
              <a:rPr lang="fr-FR" dirty="0"/>
              <a:t>Afficher les informations de l'événement sur la page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4515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A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tant qu'entraîneur, l'objectif est de créer une page pour afficher les informations détaillées d'un événement, qui inclut les fonctionnalités suivantes.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dédié pour afficher les informations détaillées d'un 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Présentation des informations de l'événement sur la page, telles que la date, l'heure, le lieu et la description.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62F795-CCBB-24F0-A456-F369D6D5E927}"/>
              </a:ext>
            </a:extLst>
          </p:cNvPr>
          <p:cNvSpPr txBox="1"/>
          <p:nvPr/>
        </p:nvSpPr>
        <p:spPr>
          <a:xfrm>
            <a:off x="1141412" y="433852"/>
            <a:ext cx="5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V2</a:t>
            </a:r>
            <a:endParaRPr lang="en-CA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58A71-C698-DDA8-1247-017D6CB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qu'athlète et entraineur, je veux consulter la page d'une de mes équipes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16695-8A58-0F33-E28F-246A017F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Ajouter un Tag Link sur les champs qui affiche une équipe</a:t>
            </a:r>
          </a:p>
          <a:p>
            <a:r>
              <a:rPr lang="fr-CA" dirty="0"/>
              <a:t>Créer la page Équipe</a:t>
            </a:r>
            <a:endParaRPr lang="fr-FR" dirty="0"/>
          </a:p>
          <a:p>
            <a:r>
              <a:rPr lang="fr-FR" dirty="0"/>
              <a:t>Afficher les événements (liste) de l'équipe sur la page - composant pour lister des événements</a:t>
            </a:r>
          </a:p>
          <a:p>
            <a:r>
              <a:rPr lang="fr-FR" dirty="0"/>
              <a:t>Afficher les membres (liste) de l'équipe sur la page - composant pour afficher des utilisateurs</a:t>
            </a:r>
          </a:p>
          <a:p>
            <a:r>
              <a:rPr lang="fr-FR" dirty="0"/>
              <a:t>Pouvoir cliquer sur un événement et être rediriger vers la page de l'événement</a:t>
            </a:r>
          </a:p>
          <a:p>
            <a:r>
              <a:rPr lang="fr-FR" dirty="0"/>
              <a:t>Créer un composant qui affiche les informations de l'équipe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9452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tant qu'athlète et entraîneur, l'objectif est de pouvoir consulter la page d'une équipe spécifique, avec les fonctionnalités suivantes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4D273D-8E84-A6D9-343A-C1464181162D}"/>
              </a:ext>
            </a:extLst>
          </p:cNvPr>
          <p:cNvSpPr txBox="1"/>
          <p:nvPr/>
        </p:nvSpPr>
        <p:spPr>
          <a:xfrm>
            <a:off x="1141412" y="433852"/>
            <a:ext cx="56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V2</a:t>
            </a:r>
            <a:endParaRPr lang="en-CA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EA7A5-87CB-CD33-5FA9-A8ECA60E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En tant qu'entraineur, lorsque je suis sur la page de mon équipe, je veux ajouter un événement et ajouter un athlète</a:t>
            </a:r>
            <a:endParaRPr lang="fr-CA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74B0-A788-8A6A-B476-472EC8CB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Bouton qui permet d'ajouter/inviter un athlète (redirection vers formulaire d'ajout/invitation d'un athlète)</a:t>
            </a:r>
          </a:p>
          <a:p>
            <a:r>
              <a:rPr lang="fr-FR" dirty="0"/>
              <a:t>Bouton qui permet d'ajouter un événement (redirige vers le formulaire d'ajout d'événement)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51366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884</TotalTime>
  <Words>908</Words>
  <Application>Microsoft Office PowerPoint</Application>
  <PresentationFormat>Grand écran</PresentationFormat>
  <Paragraphs>75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Users Story</vt:lpstr>
      <vt:lpstr>Objectifs</vt:lpstr>
      <vt:lpstr>Ce qui A été Fait?</vt:lpstr>
      <vt:lpstr>En tant qu'entraineur, je veux voir une page qui affiche les informations nécessaires à un événement</vt:lpstr>
      <vt:lpstr>  En tant qu'entraîneur, l'objectif est de créer une page pour afficher les informations détaillées d'un événement, qui inclut les fonctionnalités suivantes.</vt:lpstr>
      <vt:lpstr>En tant qu'athlète et entraineur, je veux consulter la page d'une de mes équipes</vt:lpstr>
      <vt:lpstr>En tant qu'athlète et entraîneur, l'objectif est de pouvoir consulter la page d'une équipe spécifique, avec les fonctionnalités suivantes</vt:lpstr>
      <vt:lpstr>En tant qu'entraineur, lorsque je suis sur la page de mon équipe, je veux ajouter un événement et ajouter un athlète</vt:lpstr>
      <vt:lpstr>En tant qu'entraîneur, lors de la consultation de la page de votre équipe, l'objectif est de pouvoir ajouter un événement et ajouter un athlète à l'équipe avec les fonctionnalités suivantes</vt:lpstr>
      <vt:lpstr>En tant qu'athlète et entraineur, je veux voir une page d'accueil qui affiche mes équipes et mes événements.</vt:lpstr>
      <vt:lpstr>En tant qu'entraineur je veux de partager une liste d'événement sous forme de calendrier.</vt:lpstr>
      <vt:lpstr>BurnDown</vt:lpstr>
      <vt:lpstr>Présentation PowerPoint</vt:lpstr>
      <vt:lpstr>Difficultés rencontrées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30</cp:revision>
  <dcterms:created xsi:type="dcterms:W3CDTF">2023-03-19T14:11:47Z</dcterms:created>
  <dcterms:modified xsi:type="dcterms:W3CDTF">2023-05-08T03:43:03Z</dcterms:modified>
</cp:coreProperties>
</file>