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8" r:id="rId10"/>
    <p:sldId id="265" r:id="rId11"/>
    <p:sldId id="269" r:id="rId12"/>
    <p:sldId id="271" r:id="rId13"/>
    <p:sldId id="266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DEE34-0F07-4FBB-90D8-33C8E682DD7D}" type="datetimeFigureOut">
              <a:rPr lang="en-CA" smtClean="0"/>
              <a:t>2023-04-14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7CADA-CBF8-4C33-85E6-B7A9FFC0A05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43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7CADA-CBF8-4C33-85E6-B7A9FFC0A05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48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0EA4D4B-B6A2-4DDB-8902-23FE510C9C6B}" type="datetimeFigureOut">
              <a:rPr lang="fr-CA" smtClean="0"/>
              <a:t>2023-04-14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912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2023-04-14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97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2023-04-14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003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2023-04-14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93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2023-04-14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418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2023-04-14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1897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2023-04-14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2739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2023-04-14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6183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2023-04-14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79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2023-04-14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706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2023-04-14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399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2023-04-14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371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2023-04-14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837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2023-04-14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446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2023-04-14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243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2023-04-14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44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2023-04-14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526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4D4B-B6A2-4DDB-8902-23FE510C9C6B}" type="datetimeFigureOut">
              <a:rPr lang="fr-CA" smtClean="0"/>
              <a:t>2023-04-14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7920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898BFC-7B25-DE27-7E0C-B74A10328DCB}"/>
              </a:ext>
            </a:extLst>
          </p:cNvPr>
          <p:cNvSpPr/>
          <p:nvPr/>
        </p:nvSpPr>
        <p:spPr>
          <a:xfrm>
            <a:off x="2944175" y="4680726"/>
            <a:ext cx="6303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Dev International inc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FE9DD-619B-0D10-13D4-1DA2FFCB43B5}"/>
              </a:ext>
            </a:extLst>
          </p:cNvPr>
          <p:cNvSpPr/>
          <p:nvPr/>
        </p:nvSpPr>
        <p:spPr>
          <a:xfrm>
            <a:off x="3501370" y="243371"/>
            <a:ext cx="5183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Revue Iteration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5859B-02EC-CC67-00A6-6AEDAA786CA8}"/>
              </a:ext>
            </a:extLst>
          </p:cNvPr>
          <p:cNvSpPr/>
          <p:nvPr/>
        </p:nvSpPr>
        <p:spPr>
          <a:xfrm>
            <a:off x="3794926" y="1166701"/>
            <a:ext cx="46021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Gestion </a:t>
            </a:r>
            <a:r>
              <a:rPr lang="fr-CA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Équipe de Sports</a:t>
            </a:r>
            <a:endParaRPr 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BF2FD-D862-8C7F-8D75-49D78F52B461}"/>
              </a:ext>
            </a:extLst>
          </p:cNvPr>
          <p:cNvSpPr txBox="1"/>
          <p:nvPr/>
        </p:nvSpPr>
        <p:spPr>
          <a:xfrm>
            <a:off x="2814221" y="1979720"/>
            <a:ext cx="6433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Équipe: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Kevin Carufel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Oleksii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Kondratiev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Amadou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Habil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Ndiamoun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Njikatoufon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6455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BurnDown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88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0AF0E70-499F-5EB5-44D2-1B9EF9A5E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04" y="647312"/>
            <a:ext cx="9259592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7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6502F-2B2A-3336-B9FD-0386C3E1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29C9F6-FEDF-EB49-F0A4-D32B95D9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Auth0 et la gestion de l’autorisation.</a:t>
            </a:r>
          </a:p>
          <a:p>
            <a:r>
              <a:rPr lang="fr-CA" dirty="0"/>
              <a:t>L’estimation du temps de nos tâches. </a:t>
            </a:r>
          </a:p>
          <a:p>
            <a:r>
              <a:rPr lang="fr-CA" dirty="0"/>
              <a:t>La précision des </a:t>
            </a:r>
            <a:r>
              <a:rPr lang="fr-CA" dirty="0" err="1"/>
              <a:t>Users</a:t>
            </a:r>
            <a:r>
              <a:rPr lang="fr-CA" dirty="0"/>
              <a:t> Stories et des tâches.</a:t>
            </a:r>
          </a:p>
          <a:p>
            <a:r>
              <a:rPr lang="fr-CA" dirty="0"/>
              <a:t>Affichage et confirmation des présences et des absences à des événements. </a:t>
            </a:r>
          </a:p>
        </p:txBody>
      </p:sp>
    </p:spTree>
    <p:extLst>
      <p:ext uri="{BB962C8B-B14F-4D97-AF65-F5344CB8AC3E}">
        <p14:creationId xmlns:p14="http://schemas.microsoft.com/office/powerpoint/2010/main" val="90572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2532-8F70-718E-17FF-0606D345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301" y="646510"/>
            <a:ext cx="6976220" cy="1478570"/>
          </a:xfrm>
        </p:spPr>
        <p:txBody>
          <a:bodyPr/>
          <a:lstStyle/>
          <a:p>
            <a:r>
              <a:rPr lang="fr-CA" dirty="0"/>
              <a:t>Définition OF DONE (Itération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7AB82-CD6A-9A69-9592-A9FF4863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Les utilisateurs peuvent s’identifier, s’authentifier et avoir les autorisations propres à leur rôle.</a:t>
            </a:r>
          </a:p>
          <a:p>
            <a:r>
              <a:rPr lang="fr-CA" dirty="0"/>
              <a:t>Page d’accueil par rôle. Elle est différente en fonction du rôle. </a:t>
            </a:r>
          </a:p>
          <a:p>
            <a:r>
              <a:rPr lang="fr-CA" dirty="0"/>
              <a:t>Les tuteurs et les athlètes peuvent voir leur événements à venir et leurs équipes sur leur page d’accueil. </a:t>
            </a:r>
          </a:p>
        </p:txBody>
      </p:sp>
    </p:spTree>
    <p:extLst>
      <p:ext uri="{BB962C8B-B14F-4D97-AF65-F5344CB8AC3E}">
        <p14:creationId xmlns:p14="http://schemas.microsoft.com/office/powerpoint/2010/main" val="92759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DEmo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140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Période</a:t>
            </a:r>
            <a:r>
              <a:rPr lang="en-US" sz="4800" dirty="0">
                <a:solidFill>
                  <a:srgbClr val="FFFFFF"/>
                </a:solidFill>
              </a:rPr>
              <a:t> de Questions </a:t>
            </a:r>
          </a:p>
        </p:txBody>
      </p:sp>
    </p:spTree>
    <p:extLst>
      <p:ext uri="{BB962C8B-B14F-4D97-AF65-F5344CB8AC3E}">
        <p14:creationId xmlns:p14="http://schemas.microsoft.com/office/powerpoint/2010/main" val="2533726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C23B-6E39-A1D4-A52B-976D7D3C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Users Story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EED5C-32CF-162F-05A0-A077D72A8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7632"/>
            <a:ext cx="9905999" cy="4163569"/>
          </a:xfrm>
        </p:spPr>
        <p:txBody>
          <a:bodyPr>
            <a:normAutofit/>
          </a:bodyPr>
          <a:lstStyle/>
          <a:p>
            <a:r>
              <a:rPr lang="fr-FR" dirty="0"/>
              <a:t>En tant que client je veux consulter le site</a:t>
            </a:r>
          </a:p>
          <a:p>
            <a:r>
              <a:rPr lang="fr-FR" dirty="0"/>
              <a:t>En tant qu’utilisateur, je veux pouvoir me connecter et me déconnecter</a:t>
            </a:r>
          </a:p>
          <a:p>
            <a:r>
              <a:rPr lang="fr-FR" dirty="0"/>
              <a:t>En tant qu’administrateur je veux pouvoir ajouter une équipe</a:t>
            </a:r>
          </a:p>
          <a:p>
            <a:r>
              <a:rPr lang="fr-FR" dirty="0"/>
              <a:t>En tant qu’entraineur, je veux confirmer les présences de mes joueurs et ajouter des événements à mes équipes</a:t>
            </a:r>
          </a:p>
          <a:p>
            <a:r>
              <a:rPr lang="fr-FR" dirty="0"/>
              <a:t>En tant qu’entraineur, je veux pouvoir ajouter des joueurs à mes équipes.</a:t>
            </a:r>
          </a:p>
        </p:txBody>
      </p:sp>
    </p:spTree>
    <p:extLst>
      <p:ext uri="{BB962C8B-B14F-4D97-AF65-F5344CB8AC3E}">
        <p14:creationId xmlns:p14="http://schemas.microsoft.com/office/powerpoint/2010/main" val="215919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C54C9F-2C5C-3F9F-7AF3-BC11B17F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CA" sz="4000" dirty="0" err="1"/>
              <a:t>Definition</a:t>
            </a:r>
            <a:r>
              <a:rPr lang="fr-CA" sz="4000" dirty="0"/>
              <a:t> of </a:t>
            </a:r>
            <a:r>
              <a:rPr lang="fr-CA" sz="4000" dirty="0" err="1"/>
              <a:t>Done</a:t>
            </a:r>
            <a:endParaRPr lang="fr-CA" sz="40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A8BCFAC2-AA8A-7ED1-DC52-0A5D2B4E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773" y="1425450"/>
            <a:ext cx="5751237" cy="5153662"/>
          </a:xfrm>
        </p:spPr>
        <p:txBody>
          <a:bodyPr anchor="ctr">
            <a:normAutofit lnSpcReduction="10000"/>
          </a:bodyPr>
          <a:lstStyle/>
          <a:p>
            <a:r>
              <a:rPr lang="fr-CA" sz="2200" dirty="0"/>
              <a:t>Être en mesure de faire l’Identification, l’Autorisation et l’Authentification des usagers</a:t>
            </a:r>
          </a:p>
          <a:p>
            <a:r>
              <a:rPr lang="fr-CA" sz="2200" dirty="0"/>
              <a:t>Le client peut consulter le site web</a:t>
            </a:r>
          </a:p>
          <a:p>
            <a:r>
              <a:rPr lang="fr-CA" sz="2200" dirty="0"/>
              <a:t>Chaque usager peut consulter ses évènements</a:t>
            </a:r>
          </a:p>
          <a:p>
            <a:r>
              <a:rPr lang="fr-CA" sz="2200" dirty="0"/>
              <a:t>Chaque usager peut confirmer sa présence aux évènements</a:t>
            </a:r>
          </a:p>
          <a:p>
            <a:r>
              <a:rPr lang="fr-CA" sz="2200" dirty="0"/>
              <a:t>L’administrateur peut ajouter des entraineurs</a:t>
            </a:r>
          </a:p>
          <a:p>
            <a:pPr marL="0" indent="0">
              <a:buNone/>
            </a:pP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endParaRPr lang="fr-CA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2664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9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1AAAEA-B3EE-3CF8-AF31-686517E3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Ce qui A été Fait?</a:t>
            </a:r>
          </a:p>
        </p:txBody>
      </p:sp>
    </p:spTree>
    <p:extLst>
      <p:ext uri="{BB962C8B-B14F-4D97-AF65-F5344CB8AC3E}">
        <p14:creationId xmlns:p14="http://schemas.microsoft.com/office/powerpoint/2010/main" val="2977876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495D-C7CE-50A6-A368-175B79C8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27396"/>
            <a:ext cx="9202256" cy="1478570"/>
          </a:xfrm>
        </p:spPr>
        <p:txBody>
          <a:bodyPr>
            <a:normAutofit/>
          </a:bodyPr>
          <a:lstStyle/>
          <a:p>
            <a:r>
              <a:rPr lang="fr-FR" sz="2200" dirty="0"/>
              <a:t>En tant que client je veux consulter le site </a:t>
            </a:r>
            <a:br>
              <a:rPr lang="fr-FR" sz="2200" dirty="0"/>
            </a:br>
            <a:endParaRPr lang="fr-CA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5FF-5DE1-BC9D-C46F-48273A13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du CI pour les artefacts</a:t>
            </a:r>
          </a:p>
          <a:p>
            <a:r>
              <a:rPr lang="fr-FR" dirty="0"/>
              <a:t>Création du CD et environnement unitaire (stage)</a:t>
            </a:r>
          </a:p>
          <a:p>
            <a:r>
              <a:rPr lang="fr-FR" dirty="0"/>
              <a:t>Création du lien pour que le client puisse consulter le site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2529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495D-C7CE-50A6-A368-175B79C8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382" y="609641"/>
            <a:ext cx="9816058" cy="1478570"/>
          </a:xfrm>
        </p:spPr>
        <p:txBody>
          <a:bodyPr>
            <a:normAutofit/>
          </a:bodyPr>
          <a:lstStyle/>
          <a:p>
            <a:r>
              <a:rPr lang="fr-FR" sz="2200" dirty="0"/>
              <a:t>En tant qu’utilisateur, je veux pouvoir me connecter et me déconnecter</a:t>
            </a:r>
            <a:br>
              <a:rPr lang="fr-FR" sz="2200" dirty="0"/>
            </a:br>
            <a:endParaRPr lang="fr-CA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5FF-5DE1-BC9D-C46F-48273A13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Lecture documentation Auth0 </a:t>
            </a:r>
          </a:p>
          <a:p>
            <a:r>
              <a:rPr lang="fr-FR" dirty="0"/>
              <a:t>Ajouter les classes nécessaires pour Auth0</a:t>
            </a:r>
          </a:p>
          <a:p>
            <a:r>
              <a:rPr lang="fr-FR" dirty="0"/>
              <a:t>Ajouter une table utilisateur dans la BD</a:t>
            </a:r>
          </a:p>
          <a:p>
            <a:r>
              <a:rPr lang="fr-FR" dirty="0"/>
              <a:t>Créer fonctionnalité de connexion (frontend)</a:t>
            </a:r>
          </a:p>
          <a:p>
            <a:r>
              <a:rPr lang="fr-FR" dirty="0"/>
              <a:t>Ajouter une étape qui valide la connexion et qui confirme que l'utilisateur est connecté</a:t>
            </a:r>
          </a:p>
          <a:p>
            <a:r>
              <a:rPr lang="fr-FR" dirty="0"/>
              <a:t>Ajouter un option de déconnexion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654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495D-C7CE-50A6-A368-175B79C8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27396"/>
            <a:ext cx="9905999" cy="1478570"/>
          </a:xfrm>
        </p:spPr>
        <p:txBody>
          <a:bodyPr>
            <a:normAutofit/>
          </a:bodyPr>
          <a:lstStyle/>
          <a:p>
            <a:r>
              <a:rPr lang="fr-FR" sz="2400" dirty="0"/>
              <a:t>En tant qu’administrateur je veux pouvoir ajouter une équipe</a:t>
            </a:r>
            <a:endParaRPr lang="fr-C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5FF-5DE1-BC9D-C46F-48273A13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d'un formulaire (faire également les validations) pour l'ajout d'une équipe (page frontend)</a:t>
            </a:r>
          </a:p>
          <a:p>
            <a:r>
              <a:rPr lang="fr-FR" dirty="0"/>
              <a:t>Si le champ n’est pas saisi dans le formulaire, un message d’erreur s’affiche et la création de l’équipe est impossible. </a:t>
            </a:r>
          </a:p>
          <a:p>
            <a:r>
              <a:rPr lang="fr-FR" dirty="0"/>
              <a:t>Ajouter un Controller dans l'api pour l'équipe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9390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495D-C7CE-50A6-A368-175B79C8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770" y="485353"/>
            <a:ext cx="9727281" cy="1478570"/>
          </a:xfrm>
        </p:spPr>
        <p:txBody>
          <a:bodyPr>
            <a:normAutofit/>
          </a:bodyPr>
          <a:lstStyle/>
          <a:p>
            <a:r>
              <a:rPr lang="fr-FR" sz="2400" dirty="0"/>
              <a:t>En tant qu’entraineur, je veux confirmer les présences de mes joueurs et ajouter des événements à mes équipes</a:t>
            </a:r>
            <a:endParaRPr lang="fr-C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5FF-5DE1-BC9D-C46F-48273A13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Créer une table d'intersection dans la base de données (événement/joueur)</a:t>
            </a:r>
          </a:p>
          <a:p>
            <a:r>
              <a:rPr lang="fr-FR" dirty="0"/>
              <a:t>Sur la page de l'événement, affichez la liste des participants</a:t>
            </a:r>
          </a:p>
          <a:p>
            <a:r>
              <a:rPr lang="fr-FR" dirty="0"/>
              <a:t>Sur la page de l'événement, affichez la liste des équipes</a:t>
            </a:r>
          </a:p>
          <a:p>
            <a:r>
              <a:rPr lang="fr-FR" dirty="0"/>
              <a:t>Ajouter une liste déroulante (contient toutes les équipes) pour ajouter une équipe à un événement.</a:t>
            </a:r>
          </a:p>
          <a:p>
            <a:r>
              <a:rPr lang="fr-FR" dirty="0"/>
              <a:t>Avoir deux boutons (présent/absent) et un statut de présence dans la liste des participants à un événement. Le bouton permet de changer le statut. </a:t>
            </a:r>
          </a:p>
        </p:txBody>
      </p:sp>
    </p:spTree>
    <p:extLst>
      <p:ext uri="{BB962C8B-B14F-4D97-AF65-F5344CB8AC3E}">
        <p14:creationId xmlns:p14="http://schemas.microsoft.com/office/powerpoint/2010/main" val="327275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60AFB-E937-5701-EBEB-0BE07D4E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En tant qu’entraineur, je veux pouvoir ajouter des joueurs à mes équipes.</a:t>
            </a:r>
            <a:endParaRPr lang="en-CA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461B62-318E-C54E-1593-6314106D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la table d’intersection utilisateur/équipe</a:t>
            </a:r>
          </a:p>
          <a:p>
            <a:r>
              <a:rPr lang="fr-FR" dirty="0"/>
              <a:t>Créer l'entité Utilisateur et toutes les classes qui permet dans la manipuler</a:t>
            </a:r>
          </a:p>
          <a:p>
            <a:r>
              <a:rPr lang="fr-FR" dirty="0"/>
              <a:t>Créer le contrôleur pour l'entité Utilisateur et y ajouter le code qui permet de faire les requêtes CRUD.</a:t>
            </a:r>
          </a:p>
          <a:p>
            <a:r>
              <a:rPr lang="fr-FR" dirty="0"/>
              <a:t>Afficher les joueurs et les événements par équipe.</a:t>
            </a:r>
          </a:p>
          <a:p>
            <a:r>
              <a:rPr lang="fr-FR" dirty="0"/>
              <a:t>Ajouter et supprimer des joueurs et des événements par équipe.</a:t>
            </a:r>
          </a:p>
        </p:txBody>
      </p:sp>
    </p:spTree>
    <p:extLst>
      <p:ext uri="{BB962C8B-B14F-4D97-AF65-F5344CB8AC3E}">
        <p14:creationId xmlns:p14="http://schemas.microsoft.com/office/powerpoint/2010/main" val="205116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665</TotalTime>
  <Words>555</Words>
  <Application>Microsoft Office PowerPoint</Application>
  <PresentationFormat>Grand écran</PresentationFormat>
  <Paragraphs>62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Tw Cen MT</vt:lpstr>
      <vt:lpstr>Circuit</vt:lpstr>
      <vt:lpstr>Présentation PowerPoint</vt:lpstr>
      <vt:lpstr>Users Story</vt:lpstr>
      <vt:lpstr>Definition of Done</vt:lpstr>
      <vt:lpstr>Ce qui A été Fait?</vt:lpstr>
      <vt:lpstr>En tant que client je veux consulter le site  </vt:lpstr>
      <vt:lpstr>En tant qu’utilisateur, je veux pouvoir me connecter et me déconnecter </vt:lpstr>
      <vt:lpstr>En tant qu’administrateur je veux pouvoir ajouter une équipe</vt:lpstr>
      <vt:lpstr>En tant qu’entraineur, je veux confirmer les présences de mes joueurs et ajouter des événements à mes équipes</vt:lpstr>
      <vt:lpstr>En tant qu’entraineur, je veux pouvoir ajouter des joueurs à mes équipes.</vt:lpstr>
      <vt:lpstr>BurnDown</vt:lpstr>
      <vt:lpstr>Présentation PowerPoint</vt:lpstr>
      <vt:lpstr>Difficultés rencontrées</vt:lpstr>
      <vt:lpstr>Définition OF DONE (Itération 3)</vt:lpstr>
      <vt:lpstr>DEmo</vt:lpstr>
      <vt:lpstr>Période de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Audet</dc:creator>
  <cp:lastModifiedBy>Kévin Carufel 01</cp:lastModifiedBy>
  <cp:revision>8</cp:revision>
  <dcterms:created xsi:type="dcterms:W3CDTF">2023-03-19T14:11:47Z</dcterms:created>
  <dcterms:modified xsi:type="dcterms:W3CDTF">2023-04-14T16:43:44Z</dcterms:modified>
</cp:coreProperties>
</file>