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79" r:id="rId6"/>
    <p:sldId id="280" r:id="rId7"/>
    <p:sldId id="281" r:id="rId8"/>
    <p:sldId id="282" r:id="rId9"/>
    <p:sldId id="276" r:id="rId10"/>
    <p:sldId id="265" r:id="rId11"/>
    <p:sldId id="269" r:id="rId12"/>
    <p:sldId id="271" r:id="rId13"/>
    <p:sldId id="266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A12DBEA2-2EB7-F040-E2E5-BC6141DA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7" y="532996"/>
            <a:ext cx="964064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partage des événements sous le format </a:t>
            </a:r>
            <a:r>
              <a:rPr lang="fr-CA" dirty="0" err="1"/>
              <a:t>ICal</a:t>
            </a:r>
            <a:r>
              <a:rPr lang="fr-CA" dirty="0"/>
              <a:t>. </a:t>
            </a:r>
          </a:p>
          <a:p>
            <a:r>
              <a:rPr lang="fr-CA" dirty="0"/>
              <a:t>L’évaluation du temps qu’une tâche peut prendre.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Importer plusieurs événements d’un coup à l’aide d’un fichier CSV.</a:t>
            </a:r>
          </a:p>
          <a:p>
            <a:r>
              <a:rPr lang="fr-CA" dirty="0"/>
              <a:t>Importer plusieurs joueurs d’un coup à l’aide d’un fichier CSV.</a:t>
            </a:r>
          </a:p>
          <a:p>
            <a:r>
              <a:rPr lang="fr-CA" dirty="0"/>
              <a:t>Invitation des joueurs à l’équipe par courriel.</a:t>
            </a:r>
          </a:p>
          <a:p>
            <a:r>
              <a:rPr lang="fr-CA" dirty="0"/>
              <a:t>Ajouter une page qui permet de modifier les informations personnelles d’un utilisateur. </a:t>
            </a:r>
          </a:p>
          <a:p>
            <a:r>
              <a:rPr lang="fr-CA" dirty="0"/>
              <a:t>Ajouter de la documentation pour les utilisateurs et pour les développeurs.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23B-6E39-A1D4-A52B-976D7D3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Users Story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ED5C-32CF-162F-05A0-A077D72A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632"/>
            <a:ext cx="9905999" cy="416356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 tant qu'entraineur, je veux voir une page qui affiche les informations nécessaires à un événement (19 Points)</a:t>
            </a:r>
          </a:p>
          <a:p>
            <a:r>
              <a:rPr lang="fr-FR" dirty="0"/>
              <a:t>En tant qu'athlète et entraineur, je veux consulter la page d'une de mes équipes (20 Points)</a:t>
            </a:r>
          </a:p>
          <a:p>
            <a:r>
              <a:rPr lang="fr-FR" dirty="0"/>
              <a:t>En tant qu'entraineur, lorsque je suis sur la page de mon équipe, je veux ajouter un événement et ajouter un athlète (6 Points)</a:t>
            </a:r>
          </a:p>
          <a:p>
            <a:r>
              <a:rPr lang="fr-FR" dirty="0"/>
              <a:t>En tant qu'athlète et entraineur, je veux voir une page d'accueil qui affiche mes équipes et mes événements.(19 Points)</a:t>
            </a:r>
          </a:p>
          <a:p>
            <a:r>
              <a:rPr lang="fr-FR" dirty="0"/>
              <a:t>En tant qu'entraineur je veux de partager une liste d'événement sous forme de calendrier.(Points)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1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 fontScale="92500" lnSpcReduction="20000"/>
          </a:bodyPr>
          <a:lstStyle/>
          <a:p>
            <a:r>
              <a:rPr lang="fr-CA" sz="1800" dirty="0"/>
              <a:t>Un athlète connecté peut voir ses équipes, ses événements et confirmer sa présence à ses événements.</a:t>
            </a:r>
          </a:p>
          <a:p>
            <a:r>
              <a:rPr lang="fr-CA" sz="1800" dirty="0"/>
              <a:t>Il est possible de se connecter et être autorisé en tant qu’entraineur.</a:t>
            </a:r>
          </a:p>
          <a:p>
            <a:r>
              <a:rPr lang="fr-CA" sz="1800" dirty="0"/>
              <a:t>L’entraineur peut voir ses événements et il peut voir ses équipes. Il a accès aux options de modifications de ces derniers.</a:t>
            </a:r>
          </a:p>
          <a:p>
            <a:r>
              <a:rPr lang="fr-CA" sz="1800" dirty="0"/>
              <a:t>L’entraineur peut ajouter un joueur et il peut ajouter un événement. Il peut aussi modifier un événement.</a:t>
            </a:r>
          </a:p>
          <a:p>
            <a:r>
              <a:rPr lang="fr-CA" sz="1800" dirty="0"/>
              <a:t>Un utilisateur peut exporter ses événements en format </a:t>
            </a:r>
            <a:r>
              <a:rPr lang="fr-CA" sz="1800" dirty="0" err="1"/>
              <a:t>Ical</a:t>
            </a:r>
            <a:r>
              <a:rPr lang="fr-CA" sz="1800" dirty="0"/>
              <a:t>.</a:t>
            </a:r>
          </a:p>
          <a:p>
            <a:pPr marL="0" indent="0">
              <a:buNone/>
            </a:pPr>
            <a:br>
              <a:rPr lang="fr-CA" sz="1800" dirty="0"/>
            </a:br>
            <a:r>
              <a:rPr lang="fr-CA" sz="1800" dirty="0"/>
              <a:t> 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38888-4BC5-590D-1D92-0578F7D3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800" dirty="0"/>
              <a:t>En tant qu'entraineur, je veux voir une page qui affiche les informations nécessaires à un événement</a:t>
            </a:r>
            <a:endParaRPr lang="en-CA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35C1D-740E-53EE-1655-04861A1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avec leur statut de présence pour l'événement concerné.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modifier les détails de l'événement, qui peut rediriger vers un formulaire ou ouvrir une fenêtre modale.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Des boutons pour confirmer la présence ou l'absence d'un membre à l'événement.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Söhne"/>
              </a:rPr>
              <a:t>A</a:t>
            </a:r>
            <a:r>
              <a:rPr lang="fr-FR" b="0" i="0" dirty="0">
                <a:effectLst/>
                <a:latin typeface="Söhne"/>
              </a:rPr>
              <a:t>ffichage des informations détaillées d'un événement.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7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4B394-97E6-256C-BECA-4C88600E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En tant qu'athlète et entraineur, je veux consulter la page d'une de mes équipes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F4E71-291A-2970-2205-0549C167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Ajout d'un lien pour accéder à la page de l'équipe depuis la liste des équipes.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de la page de l'équipe, incluant les informations pertinentes sur l'équipe.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événements associés à l'équipe sous forme de liste, en utilisant un composant dédié pour lister ces événements.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sous forme de liste, en utilisant un composant dédié pour afficher les utilisateurs.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Possibilité de cliquer sur un événement pour accéder à sa page détaillée.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d'un composant pour afficher les informations générales de l'équipe, telles que le nom, le logo et la description.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22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C1B34-5743-126F-BD56-B2B5327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En tant qu'entraineur, lorsque je suis sur la page de mon équipe, je veux ajouter un événement et ajouter un athlète</a:t>
            </a:r>
            <a:endParaRPr lang="en-CA" sz="2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B648D-668F-1CD9-DA9E-90E771B8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athlète à l'équipe</a:t>
            </a:r>
            <a:r>
              <a:rPr lang="fr-FR" dirty="0">
                <a:latin typeface="Söhne"/>
              </a:rPr>
              <a:t>. Il</a:t>
            </a:r>
            <a:r>
              <a:rPr lang="fr-FR" b="0" i="0" dirty="0">
                <a:effectLst/>
                <a:latin typeface="Söhne"/>
              </a:rPr>
              <a:t> redirige vers un formulaire d'ajout d’un athlète.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événement associé à l'équipe, qui redirige vers un formulaire d'ajout d'événement.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0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25D6C-21ED-E92B-CEB0-0B64459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/>
              <a:t>En tant qu'athlète et entraineur, je veux voir une page d'accueil qui affiche mes équipes et mes événements.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9D56-4A4D-21FC-B01F-218E0CC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0" i="0" dirty="0">
                <a:effectLst/>
                <a:latin typeface="Söhne"/>
              </a:rPr>
              <a:t>Créer une page d'accueil conforme à la maquette fournie.</a:t>
            </a:r>
          </a:p>
          <a:p>
            <a:r>
              <a:rPr lang="fr-FR" b="0" i="0" dirty="0">
                <a:effectLst/>
                <a:latin typeface="Söhne"/>
              </a:rPr>
              <a:t>Afficher les équipes auxquelles l'utilisateur connecté est associé.</a:t>
            </a:r>
          </a:p>
          <a:p>
            <a:r>
              <a:rPr lang="fr-FR" b="0" i="0" dirty="0">
                <a:effectLst/>
                <a:latin typeface="Söhne"/>
              </a:rPr>
              <a:t>Afficher les événements liés à ces équipes sur la page de l’équipe.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confirmer sa présence à un événement directement depuis la page d'accueil.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consulter une équipe à partir de la page d'accueil.</a:t>
            </a:r>
          </a:p>
          <a:p>
            <a:r>
              <a:rPr lang="fr-FR" b="0" i="0" dirty="0">
                <a:effectLst/>
                <a:latin typeface="Söhne"/>
              </a:rPr>
              <a:t>Ajouter une table d'intersection entre le rôle de l'utilisateur et les équipes auxquelles il est associé.</a:t>
            </a:r>
          </a:p>
          <a:p>
            <a:r>
              <a:rPr lang="fr-FR" b="0" i="0" dirty="0">
                <a:effectLst/>
                <a:latin typeface="Söhne"/>
              </a:rPr>
              <a:t>Ajouter les classes nécessaires dans le backend pour gérer cette table d'intersection.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923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4CE85-88A8-7D53-21A6-4CCD81C4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qu'entraineur je veux de partager une liste d'événement sous forme de calendrier.</a:t>
            </a:r>
            <a:endParaRPr lang="fr-CA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69490-9663-E6E5-B31B-28060B81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Lire documentation sur </a:t>
            </a:r>
            <a:r>
              <a:rPr lang="fr-CA" dirty="0" err="1"/>
              <a:t>ICal</a:t>
            </a:r>
            <a:r>
              <a:rPr lang="fr-CA" dirty="0"/>
              <a:t> </a:t>
            </a:r>
          </a:p>
          <a:p>
            <a:r>
              <a:rPr lang="fr-FR" dirty="0"/>
              <a:t>Ajouter les fonctions/champs nécessaires dans le frontend pour exporter les événements sous forme ce fichier </a:t>
            </a:r>
            <a:r>
              <a:rPr lang="fr-FR" dirty="0" err="1"/>
              <a:t>ics</a:t>
            </a:r>
            <a:r>
              <a:rPr lang="fr-FR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321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915</TotalTime>
  <Words>710</Words>
  <Application>Microsoft Office PowerPoint</Application>
  <PresentationFormat>Grand écran</PresentationFormat>
  <Paragraphs>61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Söhne</vt:lpstr>
      <vt:lpstr>Tw Cen MT</vt:lpstr>
      <vt:lpstr>Circuit</vt:lpstr>
      <vt:lpstr>Présentation PowerPoint</vt:lpstr>
      <vt:lpstr>Users Story</vt:lpstr>
      <vt:lpstr>Objectifs</vt:lpstr>
      <vt:lpstr>Ce qui A été Fait?</vt:lpstr>
      <vt:lpstr>  En tant qu'entraineur, je veux voir une page qui affiche les informations nécessaires à un événement</vt:lpstr>
      <vt:lpstr>En tant qu'athlète et entraineur, je veux consulter la page d'une de mes équipes</vt:lpstr>
      <vt:lpstr>En tant qu'entraineur, lorsque je suis sur la page de mon équipe, je veux ajouter un événement et ajouter un athlète</vt:lpstr>
      <vt:lpstr>En tant qu'athlète et entraineur, je veux voir une page d'accueil qui affiche mes équipes et mes événements.</vt:lpstr>
      <vt:lpstr>En tant qu'entraineur je veux de partager une liste d'événement sous forme de calendrier.</vt:lpstr>
      <vt:lpstr>BurnDown</vt:lpstr>
      <vt:lpstr>Présentation PowerPoint</vt:lpstr>
      <vt:lpstr>Difficultés rencontrées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43</cp:revision>
  <dcterms:created xsi:type="dcterms:W3CDTF">2023-03-19T14:11:47Z</dcterms:created>
  <dcterms:modified xsi:type="dcterms:W3CDTF">2023-05-08T14:19:09Z</dcterms:modified>
</cp:coreProperties>
</file>