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EA4D4B-B6A2-4DDB-8902-23FE510C9C6B}" type="datetimeFigureOut">
              <a:rPr lang="fr-CA" smtClean="0"/>
              <a:t>2023-03-20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912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97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003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93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418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2023-03-20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8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2023-03-20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73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618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79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0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39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37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2023-03-20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83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2023-03-20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4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2023-03-20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4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4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52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D4B-B6A2-4DDB-8902-23FE510C9C6B}" type="datetimeFigureOut">
              <a:rPr lang="fr-CA" smtClean="0"/>
              <a:t>2023-03-20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920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98BFC-7B25-DE27-7E0C-B74A10328DCB}"/>
              </a:ext>
            </a:extLst>
          </p:cNvPr>
          <p:cNvSpPr/>
          <p:nvPr/>
        </p:nvSpPr>
        <p:spPr>
          <a:xfrm>
            <a:off x="2944175" y="4680726"/>
            <a:ext cx="6303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 International inc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FE9DD-619B-0D10-13D4-1DA2FFCB43B5}"/>
              </a:ext>
            </a:extLst>
          </p:cNvPr>
          <p:cNvSpPr/>
          <p:nvPr/>
        </p:nvSpPr>
        <p:spPr>
          <a:xfrm>
            <a:off x="3501370" y="243371"/>
            <a:ext cx="51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Revue Iteration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5859B-02EC-CC67-00A6-6AEDAA786CA8}"/>
              </a:ext>
            </a:extLst>
          </p:cNvPr>
          <p:cNvSpPr/>
          <p:nvPr/>
        </p:nvSpPr>
        <p:spPr>
          <a:xfrm>
            <a:off x="3794926" y="1166701"/>
            <a:ext cx="46021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Gestion </a:t>
            </a:r>
            <a:r>
              <a:rPr lang="fr-CA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Équipe de Sports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F2FD-D862-8C7F-8D75-49D78F52B461}"/>
              </a:ext>
            </a:extLst>
          </p:cNvPr>
          <p:cNvSpPr txBox="1"/>
          <p:nvPr/>
        </p:nvSpPr>
        <p:spPr>
          <a:xfrm>
            <a:off x="2814221" y="1979720"/>
            <a:ext cx="6433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Équipe: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Jonathan Audet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Kevin </a:t>
            </a:r>
            <a:r>
              <a:rPr lang="fr-CA" dirty="0" err="1"/>
              <a:t>Carufel</a:t>
            </a: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Oleksii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Kondratiev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Amadou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Habil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Ndiamoun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Njikatoufon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6455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1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8AD7576-76F2-2734-4D16-8EA7500E8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12" y="1189840"/>
            <a:ext cx="8723567" cy="447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5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2532-8F70-718E-17FF-0606D345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301" y="646510"/>
            <a:ext cx="6976220" cy="1478570"/>
          </a:xfrm>
        </p:spPr>
        <p:txBody>
          <a:bodyPr/>
          <a:lstStyle/>
          <a:p>
            <a:r>
              <a:rPr lang="fr-CA" dirty="0"/>
              <a:t>Définition OF DONE (Itération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AB82-CD6A-9A69-9592-A9FF4863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Être en mesure de faire l’Identification, l’Autorisation et l’Authentification des usagers;</a:t>
            </a:r>
          </a:p>
          <a:p>
            <a:r>
              <a:rPr lang="fr-CA" dirty="0"/>
              <a:t>Chaque usager peux consulter ses évènements;</a:t>
            </a:r>
          </a:p>
          <a:p>
            <a:r>
              <a:rPr lang="fr-CA" dirty="0"/>
              <a:t>Chaque usager peux confirmer sa présence aux évènements;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275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C23B-6E39-A1D4-A52B-976D7D3C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Users Story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ED5C-32CF-162F-05A0-A077D72A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En tant qu’administrateur je veux pouvoir voir le site web (25 points)</a:t>
            </a:r>
          </a:p>
          <a:p>
            <a:r>
              <a:rPr lang="fr-CA" dirty="0"/>
              <a:t>En tant qu'administrateur, je veux pouvoir ajouter un évènement(45points)</a:t>
            </a:r>
          </a:p>
          <a:p>
            <a:r>
              <a:rPr lang="fr-CA" dirty="0"/>
              <a:t>En tant qu’administrateur, je veux pouvoir créer mon équipe.(25points)</a:t>
            </a:r>
          </a:p>
          <a:p>
            <a:r>
              <a:rPr lang="fr-CA" dirty="0"/>
              <a:t>En tant qu’administrateur je veux pouvoir ajouter un entraineur(8points) </a:t>
            </a:r>
          </a:p>
        </p:txBody>
      </p:sp>
    </p:spTree>
    <p:extLst>
      <p:ext uri="{BB962C8B-B14F-4D97-AF65-F5344CB8AC3E}">
        <p14:creationId xmlns:p14="http://schemas.microsoft.com/office/powerpoint/2010/main" val="215919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54C9F-2C5C-3F9F-7AF3-BC11B17F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CA" sz="4000"/>
              <a:t>Definition of Done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8BCFAC2-AA8A-7ED1-DC52-0A5D2B4E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fr-CA" sz="1800"/>
              <a:t>Créer les évènements;</a:t>
            </a:r>
          </a:p>
          <a:p>
            <a:r>
              <a:rPr lang="fr-CA" sz="1800"/>
              <a:t>Lister/Afficher les évènements ;</a:t>
            </a:r>
          </a:p>
          <a:p>
            <a:r>
              <a:rPr lang="fr-CA" sz="1800"/>
              <a:t>Création des équipes;</a:t>
            </a:r>
          </a:p>
          <a:p>
            <a:r>
              <a:rPr lang="fr-CA" sz="1800"/>
              <a:t>Formulaire fonctionnel;</a:t>
            </a:r>
          </a:p>
          <a:p>
            <a:r>
              <a:rPr lang="fr-CA" sz="1800"/>
              <a:t>Ajout évènements par un CSV;</a:t>
            </a:r>
            <a:br>
              <a:rPr lang="fr-CA" sz="1800"/>
            </a:br>
            <a:br>
              <a:rPr lang="fr-CA" sz="1800"/>
            </a:br>
            <a:br>
              <a:rPr lang="fr-CA" sz="1800"/>
            </a:br>
            <a:br>
              <a:rPr lang="fr-CA" sz="1800"/>
            </a:br>
            <a:br>
              <a:rPr lang="fr-CA" sz="1800"/>
            </a:br>
            <a:endParaRPr lang="fr-CA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2664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1AAAEA-B3EE-3CF8-AF31-686517E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Ce qui A été Fait?</a:t>
            </a:r>
          </a:p>
        </p:txBody>
      </p:sp>
    </p:spTree>
    <p:extLst>
      <p:ext uri="{BB962C8B-B14F-4D97-AF65-F5344CB8AC3E}">
        <p14:creationId xmlns:p14="http://schemas.microsoft.com/office/powerpoint/2010/main" val="2977876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95D-C7CE-50A6-A368-175B79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694" y="627396"/>
            <a:ext cx="8739434" cy="1478570"/>
          </a:xfrm>
        </p:spPr>
        <p:txBody>
          <a:bodyPr>
            <a:normAutofit/>
          </a:bodyPr>
          <a:lstStyle/>
          <a:p>
            <a:r>
              <a:rPr lang="fr-CA" sz="2400" dirty="0"/>
              <a:t>En tant qu’administrateur je veux pouvoir voir le site web</a:t>
            </a:r>
            <a:br>
              <a:rPr lang="fr-CA" sz="2400" dirty="0"/>
            </a:br>
            <a:endParaRPr lang="fr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5FF-5DE1-BC9D-C46F-48273A13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Création des projets en C</a:t>
            </a:r>
            <a:r>
              <a:rPr lang="en-US" dirty="0"/>
              <a:t># </a:t>
            </a:r>
            <a:r>
              <a:rPr lang="fr-CA" dirty="0"/>
              <a:t>nécessaire pour afficher le site web(.net 6.0);</a:t>
            </a:r>
          </a:p>
          <a:p>
            <a:r>
              <a:rPr lang="fr-CA" dirty="0"/>
              <a:t>Programmation du frontend en React (page index);</a:t>
            </a:r>
          </a:p>
          <a:p>
            <a:r>
              <a:rPr lang="fr-CA" dirty="0"/>
              <a:t>Analyse UML du projet et création du diagramme;</a:t>
            </a:r>
          </a:p>
          <a:p>
            <a:r>
              <a:rPr lang="fr-CA" dirty="0"/>
              <a:t>Correction/Validation des API;</a:t>
            </a:r>
          </a:p>
        </p:txBody>
      </p:sp>
    </p:spTree>
    <p:extLst>
      <p:ext uri="{BB962C8B-B14F-4D97-AF65-F5344CB8AC3E}">
        <p14:creationId xmlns:p14="http://schemas.microsoft.com/office/powerpoint/2010/main" val="342529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95D-C7CE-50A6-A368-175B79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382" y="609641"/>
            <a:ext cx="9816058" cy="1478570"/>
          </a:xfrm>
        </p:spPr>
        <p:txBody>
          <a:bodyPr>
            <a:normAutofit/>
          </a:bodyPr>
          <a:lstStyle/>
          <a:p>
            <a:r>
              <a:rPr lang="fr-CA" sz="2400" dirty="0"/>
              <a:t>En tant qu'administrateur, je veux pouvoir ajouter un évènement</a:t>
            </a:r>
            <a:br>
              <a:rPr lang="fr-CA" sz="2400" dirty="0"/>
            </a:br>
            <a:endParaRPr lang="fr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5FF-5DE1-BC9D-C46F-48273A13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Création de la base de données;</a:t>
            </a:r>
          </a:p>
          <a:p>
            <a:r>
              <a:rPr lang="fr-CA" dirty="0"/>
              <a:t>Création du formulaire sur le site web pour l’ajout des évènements;</a:t>
            </a:r>
          </a:p>
          <a:p>
            <a:r>
              <a:rPr lang="fr-CA" dirty="0"/>
              <a:t>Ajout d’évènements avec un CSV;</a:t>
            </a:r>
          </a:p>
          <a:p>
            <a:r>
              <a:rPr lang="fr-CA" dirty="0"/>
              <a:t>Création API d’évènements et structure DTO qui connecte vers la base de données;</a:t>
            </a:r>
          </a:p>
          <a:p>
            <a:r>
              <a:rPr lang="fr-CA" dirty="0"/>
              <a:t>Appel de l’API sur le site web pour afficher les données;</a:t>
            </a:r>
          </a:p>
        </p:txBody>
      </p:sp>
    </p:spTree>
    <p:extLst>
      <p:ext uri="{BB962C8B-B14F-4D97-AF65-F5344CB8AC3E}">
        <p14:creationId xmlns:p14="http://schemas.microsoft.com/office/powerpoint/2010/main" val="34654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95D-C7CE-50A6-A368-175B79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978" y="627396"/>
            <a:ext cx="9176866" cy="1478570"/>
          </a:xfrm>
        </p:spPr>
        <p:txBody>
          <a:bodyPr>
            <a:normAutofit/>
          </a:bodyPr>
          <a:lstStyle/>
          <a:p>
            <a:r>
              <a:rPr lang="fr-CA" sz="2400" dirty="0"/>
              <a:t>En tant qu’administrateur, je veux pouvoir créer mon équipe</a:t>
            </a:r>
            <a:br>
              <a:rPr lang="fr-CA" sz="2400" dirty="0"/>
            </a:br>
            <a:endParaRPr lang="fr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5FF-5DE1-BC9D-C46F-48273A13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Création formulaire sur le site web pour l’ajout d’une équipe; </a:t>
            </a:r>
          </a:p>
          <a:p>
            <a:r>
              <a:rPr lang="fr-CA" dirty="0"/>
              <a:t>Création API d’équipe et structure DTO qui connecte vers la base de données;</a:t>
            </a:r>
          </a:p>
          <a:p>
            <a:r>
              <a:rPr lang="fr-CA" dirty="0"/>
              <a:t>Appel de l’API sur le site web pour afficher les données;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9390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95D-C7CE-50A6-A368-175B79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770" y="485353"/>
            <a:ext cx="9727281" cy="1478570"/>
          </a:xfrm>
        </p:spPr>
        <p:txBody>
          <a:bodyPr>
            <a:normAutofit/>
          </a:bodyPr>
          <a:lstStyle/>
          <a:p>
            <a:r>
              <a:rPr lang="fr-CA" sz="2400" dirty="0"/>
              <a:t>En tant qu’administrateur je veux pouvoir ajouter un entraineur</a:t>
            </a:r>
            <a:br>
              <a:rPr lang="fr-CA" sz="2400" dirty="0"/>
            </a:br>
            <a:endParaRPr lang="fr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5FF-5DE1-BC9D-C46F-48273A13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Création du formulaire sur le site web pour l ’ajout d’évènements;</a:t>
            </a:r>
          </a:p>
          <a:p>
            <a:r>
              <a:rPr lang="fr-CA" dirty="0"/>
              <a:t>Le reste du USER STORY a été placé dans le </a:t>
            </a:r>
            <a:r>
              <a:rPr lang="fr-CA" dirty="0" err="1"/>
              <a:t>backlog</a:t>
            </a:r>
            <a:r>
              <a:rPr lang="fr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275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BurnDown!</a:t>
            </a:r>
          </a:p>
        </p:txBody>
      </p:sp>
    </p:spTree>
    <p:extLst>
      <p:ext uri="{BB962C8B-B14F-4D97-AF65-F5344CB8AC3E}">
        <p14:creationId xmlns:p14="http://schemas.microsoft.com/office/powerpoint/2010/main" val="98258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</TotalTime>
  <Words>346</Words>
  <Application>Microsoft Office PowerPoint</Application>
  <PresentationFormat>Grand écran</PresentationFormat>
  <Paragraphs>44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Tw Cen MT</vt:lpstr>
      <vt:lpstr>Circuit</vt:lpstr>
      <vt:lpstr>Présentation PowerPoint</vt:lpstr>
      <vt:lpstr>Users Story</vt:lpstr>
      <vt:lpstr>Definition of Done</vt:lpstr>
      <vt:lpstr>Ce qui A été Fait?</vt:lpstr>
      <vt:lpstr>En tant qu’administrateur je veux pouvoir voir le site web </vt:lpstr>
      <vt:lpstr>En tant qu'administrateur, je veux pouvoir ajouter un évènement </vt:lpstr>
      <vt:lpstr>En tant qu’administrateur, je veux pouvoir créer mon équipe </vt:lpstr>
      <vt:lpstr>En tant qu’administrateur je veux pouvoir ajouter un entraineur </vt:lpstr>
      <vt:lpstr>BurnDown!</vt:lpstr>
      <vt:lpstr>Présentation PowerPoint</vt:lpstr>
      <vt:lpstr>Définition OF DONE (Itération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Audet</dc:creator>
  <cp:lastModifiedBy>ndiamounh@gmail.com</cp:lastModifiedBy>
  <cp:revision>2</cp:revision>
  <dcterms:created xsi:type="dcterms:W3CDTF">2023-03-19T14:11:47Z</dcterms:created>
  <dcterms:modified xsi:type="dcterms:W3CDTF">2023-03-20T05:17:15Z</dcterms:modified>
</cp:coreProperties>
</file>