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2023-04-13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8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2023-04-13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794926" y="1166701"/>
            <a:ext cx="4602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de Sports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60AFB-E937-5701-EBEB-0BE07D4E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En tant qu’entraineur, je veux pouvoir ajouter des joueurs à mes équipes.</a:t>
            </a:r>
            <a:endParaRPr lang="en-CA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461B62-318E-C54E-1593-6314106D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la table d’intersection utilisateur/équipe</a:t>
            </a:r>
          </a:p>
          <a:p>
            <a:r>
              <a:rPr lang="fr-FR" dirty="0"/>
              <a:t>Créer l'entité Utilisateur et toutes les classes qui permet dans la manipuler</a:t>
            </a:r>
          </a:p>
          <a:p>
            <a:r>
              <a:rPr lang="fr-FR" dirty="0"/>
              <a:t>Créer le contrôleur pour l'entité Utilisateur et y ajouter le code qui permet de faire les requêtes CRUD </a:t>
            </a:r>
          </a:p>
        </p:txBody>
      </p:sp>
    </p:spTree>
    <p:extLst>
      <p:ext uri="{BB962C8B-B14F-4D97-AF65-F5344CB8AC3E}">
        <p14:creationId xmlns:p14="http://schemas.microsoft.com/office/powerpoint/2010/main" val="20511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BurnDown!</a:t>
            </a: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E1FFA3E-2776-32E3-EAD9-830DAC360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" y="404390"/>
            <a:ext cx="1007885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46510"/>
            <a:ext cx="6976220" cy="1478570"/>
          </a:xfrm>
        </p:spPr>
        <p:txBody>
          <a:bodyPr/>
          <a:lstStyle/>
          <a:p>
            <a:r>
              <a:rPr lang="fr-CA" dirty="0"/>
              <a:t>Définition OF DONE (Itération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23B-6E39-A1D4-A52B-976D7D3C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Users Story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ED5C-32CF-162F-05A0-A077D72A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632"/>
            <a:ext cx="9905999" cy="416356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En tant que client je veux consulter le site</a:t>
            </a:r>
          </a:p>
          <a:p>
            <a:r>
              <a:rPr lang="fr-FR" dirty="0"/>
              <a:t>En tant qu’utilisateur, je veux pouvoir me connecter et me déconnecter</a:t>
            </a:r>
          </a:p>
          <a:p>
            <a:r>
              <a:rPr lang="fr-FR" dirty="0"/>
              <a:t>En tant qu’administrateur je veux pouvoir ajouter un entraineur </a:t>
            </a:r>
          </a:p>
          <a:p>
            <a:r>
              <a:rPr lang="fr-FR" dirty="0"/>
              <a:t>En tant qu’entraineur, je veux confirmer les présences de mes joueurs et ajouter des événements à mes équipes</a:t>
            </a:r>
          </a:p>
          <a:p>
            <a:r>
              <a:rPr lang="fr-FR" dirty="0"/>
              <a:t>En tant qu’entraineur, je veux pouvoir ajouter des joueurs à mes équipes.</a:t>
            </a:r>
          </a:p>
          <a:p>
            <a:r>
              <a:rPr lang="fr-FR" dirty="0"/>
              <a:t>En tant qu’athlète, je veux consulter mes activités à venir afin d’informer mes absences et présences aux activités.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919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 err="1"/>
              <a:t>Definition</a:t>
            </a:r>
            <a:r>
              <a:rPr lang="fr-CA" sz="4000" dirty="0"/>
              <a:t> of </a:t>
            </a:r>
            <a:r>
              <a:rPr lang="fr-CA" sz="4000" dirty="0" err="1"/>
              <a:t>Done</a:t>
            </a:r>
            <a:endParaRPr lang="fr-CA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/>
          </a:bodyPr>
          <a:lstStyle/>
          <a:p>
            <a:r>
              <a:rPr lang="fr-CA" sz="1800" dirty="0"/>
              <a:t>Être en mesure de faire l’Identification, l’Autorisation et l’Authentification des usagers</a:t>
            </a:r>
          </a:p>
          <a:p>
            <a:r>
              <a:rPr lang="fr-CA" sz="1800" dirty="0"/>
              <a:t>Le client peut consulter le site web</a:t>
            </a:r>
          </a:p>
          <a:p>
            <a:r>
              <a:rPr lang="fr-CA" sz="1800" dirty="0"/>
              <a:t>Chaque usager peux consulter ses évènements</a:t>
            </a:r>
          </a:p>
          <a:p>
            <a:r>
              <a:rPr lang="fr-CA" sz="1800" dirty="0"/>
              <a:t>Chaque usager peux confirmer sa présence aux évènements</a:t>
            </a:r>
          </a:p>
          <a:p>
            <a:r>
              <a:rPr lang="fr-CA" sz="1800" dirty="0"/>
              <a:t>L’administrateur peut ajouter des entraineurs</a:t>
            </a:r>
          </a:p>
          <a:p>
            <a:pPr marL="0" indent="0">
              <a:buNone/>
            </a:pP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94" y="627396"/>
            <a:ext cx="8739434" cy="1478570"/>
          </a:xfrm>
        </p:spPr>
        <p:txBody>
          <a:bodyPr>
            <a:normAutofit/>
          </a:bodyPr>
          <a:lstStyle/>
          <a:p>
            <a:r>
              <a:rPr lang="fr-FR" sz="2200" dirty="0"/>
              <a:t>En tant que client je veux consulter le site </a:t>
            </a:r>
            <a:br>
              <a:rPr lang="fr-FR" sz="2200" dirty="0"/>
            </a:br>
            <a:endParaRPr lang="fr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du CI pour les artefacts</a:t>
            </a:r>
          </a:p>
          <a:p>
            <a:r>
              <a:rPr lang="fr-FR" dirty="0" err="1"/>
              <a:t>Creation</a:t>
            </a:r>
            <a:r>
              <a:rPr lang="fr-FR" dirty="0"/>
              <a:t> du CD et </a:t>
            </a:r>
            <a:r>
              <a:rPr lang="fr-FR" dirty="0" err="1"/>
              <a:t>env</a:t>
            </a:r>
            <a:r>
              <a:rPr lang="fr-FR" dirty="0"/>
              <a:t> unit</a:t>
            </a:r>
          </a:p>
          <a:p>
            <a:r>
              <a:rPr lang="fr-FR" dirty="0" err="1"/>
              <a:t>Creation</a:t>
            </a:r>
            <a:r>
              <a:rPr lang="fr-FR" dirty="0"/>
              <a:t> du lien pour que le client pour consulter le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52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2" y="609641"/>
            <a:ext cx="9816058" cy="1478570"/>
          </a:xfrm>
        </p:spPr>
        <p:txBody>
          <a:bodyPr>
            <a:normAutofit/>
          </a:bodyPr>
          <a:lstStyle/>
          <a:p>
            <a:r>
              <a:rPr lang="fr-FR" sz="2200" dirty="0"/>
              <a:t>En tant qu’utilisateur, je veux pouvoir me connecter et me déconnecter</a:t>
            </a:r>
            <a:br>
              <a:rPr lang="fr-FR" sz="2200" dirty="0"/>
            </a:br>
            <a:endParaRPr lang="fr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Lecture documentation Auth0 </a:t>
            </a:r>
          </a:p>
          <a:p>
            <a:r>
              <a:rPr lang="fr-FR" dirty="0"/>
              <a:t>Ajouter les classes nécessaires pour Auth0</a:t>
            </a:r>
          </a:p>
          <a:p>
            <a:r>
              <a:rPr lang="fr-FR" dirty="0"/>
              <a:t>Ajouter une table utilisateur dans la BD</a:t>
            </a:r>
          </a:p>
          <a:p>
            <a:r>
              <a:rPr lang="fr-FR" dirty="0"/>
              <a:t>Créer fonctionnalité de connexion (frontend)</a:t>
            </a:r>
          </a:p>
          <a:p>
            <a:r>
              <a:rPr lang="fr-FR" dirty="0"/>
              <a:t>Ajouter une étape qui valide la connexion et qui confirme que l'utilisateur est connecté</a:t>
            </a:r>
          </a:p>
          <a:p>
            <a:r>
              <a:rPr lang="fr-FR" dirty="0"/>
              <a:t>Ajouter un option de déconnexion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5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27396"/>
            <a:ext cx="9905999" cy="1478570"/>
          </a:xfrm>
        </p:spPr>
        <p:txBody>
          <a:bodyPr>
            <a:normAutofit/>
          </a:bodyPr>
          <a:lstStyle/>
          <a:p>
            <a:r>
              <a:rPr lang="fr-FR" sz="2400" dirty="0"/>
              <a:t>En tant qu’administrateur je veux pouvoir ajouter un entraineur </a:t>
            </a: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d'un formulaire (faire également les validations) pour l'ajout d'une équipe (page frontend)</a:t>
            </a:r>
          </a:p>
          <a:p>
            <a:r>
              <a:rPr lang="fr-FR" dirty="0"/>
              <a:t>Si le champ n’est pas saisi dans le formulaire, un message d’erreur s’affiche et la création de l’équipe est impossible. </a:t>
            </a:r>
          </a:p>
          <a:p>
            <a:r>
              <a:rPr lang="fr-FR" dirty="0"/>
              <a:t>Ajouter un Controller dans l'api pour l'équipe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390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95D-C7CE-50A6-A368-175B79C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0" y="485353"/>
            <a:ext cx="9727281" cy="1478570"/>
          </a:xfrm>
        </p:spPr>
        <p:txBody>
          <a:bodyPr>
            <a:normAutofit/>
          </a:bodyPr>
          <a:lstStyle/>
          <a:p>
            <a:r>
              <a:rPr lang="fr-FR" sz="2400" dirty="0"/>
              <a:t>En tant qu’entraineur, je veux confirmer les présences de mes joueurs et ajouter des événements à mes équipes</a:t>
            </a:r>
            <a:endParaRPr lang="fr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B5FF-5DE1-BC9D-C46F-48273A13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table d'intersection dans la base de données (événement/joueur)</a:t>
            </a:r>
          </a:p>
          <a:p>
            <a:r>
              <a:rPr lang="fr-FR" dirty="0"/>
              <a:t>Sur la page de l'événement, affichez la liste des participants</a:t>
            </a:r>
          </a:p>
          <a:p>
            <a:r>
              <a:rPr lang="fr-FR" dirty="0"/>
              <a:t>Sur la page de l'événement, affichez la liste des équipes</a:t>
            </a:r>
          </a:p>
          <a:p>
            <a:r>
              <a:rPr lang="fr-FR" dirty="0"/>
              <a:t>Créer un bouton pour ajouter une équipe</a:t>
            </a:r>
          </a:p>
          <a:p>
            <a:r>
              <a:rPr lang="fr-FR" dirty="0"/>
              <a:t>Créer une fonction pour ajouter une équipe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275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1A2FA-C935-A56B-5811-8284B109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En tant qu’athlète, je veux consulter mes activités à venir afin d’informer mes absences et présences aux activités. </a:t>
            </a:r>
            <a:endParaRPr lang="en-CA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AAC34-828C-6C3F-F447-7A5202CC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Afficher l'adresse email de l'utilisateur connecté pour l'identifier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743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445</TotalTime>
  <Words>459</Words>
  <Application>Microsoft Office PowerPoint</Application>
  <PresentationFormat>Grand écran</PresentationFormat>
  <Paragraphs>53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Tw Cen MT</vt:lpstr>
      <vt:lpstr>Circuit</vt:lpstr>
      <vt:lpstr>Présentation PowerPoint</vt:lpstr>
      <vt:lpstr>Users Story</vt:lpstr>
      <vt:lpstr>Definition of Done</vt:lpstr>
      <vt:lpstr>Ce qui A été Fait?</vt:lpstr>
      <vt:lpstr>En tant que client je veux consulter le site  </vt:lpstr>
      <vt:lpstr>En tant qu’utilisateur, je veux pouvoir me connecter et me déconnecter </vt:lpstr>
      <vt:lpstr>En tant qu’administrateur je veux pouvoir ajouter un entraineur </vt:lpstr>
      <vt:lpstr>En tant qu’entraineur, je veux confirmer les présences de mes joueurs et ajouter des événements à mes équipes</vt:lpstr>
      <vt:lpstr>En tant qu’athlète, je veux consulter mes activités à venir afin d’informer mes absences et présences aux activités. </vt:lpstr>
      <vt:lpstr>En tant qu’entraineur, je veux pouvoir ajouter des joueurs à mes équipes.</vt:lpstr>
      <vt:lpstr>BurnDown!</vt:lpstr>
      <vt:lpstr>Présentation PowerPoint</vt:lpstr>
      <vt:lpstr>Définition OF DONE (Itération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4</cp:revision>
  <dcterms:created xsi:type="dcterms:W3CDTF">2023-03-19T14:11:47Z</dcterms:created>
  <dcterms:modified xsi:type="dcterms:W3CDTF">2023-04-13T22:09:39Z</dcterms:modified>
</cp:coreProperties>
</file>