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0" r:id="rId3"/>
    <p:sldId id="258" r:id="rId4"/>
    <p:sldId id="282" r:id="rId5"/>
    <p:sldId id="279" r:id="rId6"/>
    <p:sldId id="280" r:id="rId7"/>
    <p:sldId id="281" r:id="rId8"/>
    <p:sldId id="276" r:id="rId9"/>
    <p:sldId id="283" r:id="rId10"/>
    <p:sldId id="265" r:id="rId11"/>
    <p:sldId id="269" r:id="rId12"/>
    <p:sldId id="271" r:id="rId13"/>
    <p:sldId id="266" r:id="rId14"/>
    <p:sldId id="27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DEE34-0F07-4FBB-90D8-33C8E682DD7D}" type="datetimeFigureOut">
              <a:rPr lang="en-CA" smtClean="0"/>
              <a:t>2023-05-08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7CADA-CBF8-4C33-85E6-B7A9FFC0A05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43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7CADA-CBF8-4C33-85E6-B7A9FFC0A05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039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912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976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003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93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418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1897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2739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6183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79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706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399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371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837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446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243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444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526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7920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898BFC-7B25-DE27-7E0C-B74A10328DCB}"/>
              </a:ext>
            </a:extLst>
          </p:cNvPr>
          <p:cNvSpPr/>
          <p:nvPr/>
        </p:nvSpPr>
        <p:spPr>
          <a:xfrm>
            <a:off x="2944175" y="4680726"/>
            <a:ext cx="6303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Dev International inc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3FE9DD-619B-0D10-13D4-1DA2FFCB43B5}"/>
              </a:ext>
            </a:extLst>
          </p:cNvPr>
          <p:cNvSpPr/>
          <p:nvPr/>
        </p:nvSpPr>
        <p:spPr>
          <a:xfrm>
            <a:off x="3501370" y="243371"/>
            <a:ext cx="5183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Revue Iteration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5859B-02EC-CC67-00A6-6AEDAA786CA8}"/>
              </a:ext>
            </a:extLst>
          </p:cNvPr>
          <p:cNvSpPr/>
          <p:nvPr/>
        </p:nvSpPr>
        <p:spPr>
          <a:xfrm>
            <a:off x="3888318" y="1166701"/>
            <a:ext cx="44153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Gestion </a:t>
            </a:r>
            <a:r>
              <a:rPr lang="fr-CA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Équipe Sportive</a:t>
            </a:r>
            <a:endParaRPr lang="en-US" sz="3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BF2FD-D862-8C7F-8D75-49D78F52B461}"/>
              </a:ext>
            </a:extLst>
          </p:cNvPr>
          <p:cNvSpPr txBox="1"/>
          <p:nvPr/>
        </p:nvSpPr>
        <p:spPr>
          <a:xfrm>
            <a:off x="2814221" y="1979720"/>
            <a:ext cx="6433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Équipe: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Kevin Carufel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Oleksii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Kondratiev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Amadou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Habil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Ndiamoun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Njikatoufon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64553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BurnDown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88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, texte, diagramme, ligne&#10;&#10;Description générée automatiquement">
            <a:extLst>
              <a:ext uri="{FF2B5EF4-FFF2-40B4-BE49-F238E27FC236}">
                <a16:creationId xmlns:a16="http://schemas.microsoft.com/office/drawing/2014/main" id="{A12DBEA2-2EB7-F040-E2E5-BC6141DA5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77" y="532996"/>
            <a:ext cx="9640645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7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6502F-2B2A-3336-B9FD-0386C3E1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29C9F6-FEDF-EB49-F0A4-D32B95D9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  <a:p>
            <a:r>
              <a:rPr lang="fr-CA" dirty="0"/>
              <a:t>Le partage des événements sous le format </a:t>
            </a:r>
            <a:r>
              <a:rPr lang="fr-CA" dirty="0" err="1"/>
              <a:t>ICal</a:t>
            </a:r>
            <a:r>
              <a:rPr lang="fr-CA" dirty="0"/>
              <a:t>. </a:t>
            </a:r>
          </a:p>
          <a:p>
            <a:r>
              <a:rPr lang="fr-CA" dirty="0"/>
              <a:t>L’évaluation du temps qu’une tâche peut prendre.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0572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2532-8F70-718E-17FF-0606D345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301" y="601539"/>
            <a:ext cx="6976220" cy="1478570"/>
          </a:xfrm>
        </p:spPr>
        <p:txBody>
          <a:bodyPr/>
          <a:lstStyle/>
          <a:p>
            <a:pPr algn="ctr"/>
            <a:r>
              <a:rPr lang="fr-CA" dirty="0"/>
              <a:t>Objectifs itération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7AB82-CD6A-9A69-9592-A9FF48635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Importer plusieurs événements d’un coup à l’aide d’un fichier CSV.</a:t>
            </a:r>
          </a:p>
          <a:p>
            <a:r>
              <a:rPr lang="fr-CA" dirty="0"/>
              <a:t>Importer plusieurs joueurs d’un coup à l’aide d’un fichier CSV.</a:t>
            </a:r>
          </a:p>
          <a:p>
            <a:r>
              <a:rPr lang="fr-CA" dirty="0"/>
              <a:t>Invitation des joueurs à l’équipe par courriel.</a:t>
            </a:r>
          </a:p>
          <a:p>
            <a:r>
              <a:rPr lang="fr-CA" dirty="0"/>
              <a:t>Ajouter une page qui permet de modifier les informations personnelles d’un utilisateur. </a:t>
            </a:r>
          </a:p>
          <a:p>
            <a:r>
              <a:rPr lang="fr-CA" dirty="0"/>
              <a:t>Ajouter de la documentation pour les utilisateurs et pour les développeurs.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2759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DEmo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140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Période</a:t>
            </a:r>
            <a:r>
              <a:rPr lang="en-US" sz="4800" dirty="0">
                <a:solidFill>
                  <a:srgbClr val="FFFFFF"/>
                </a:solidFill>
              </a:rPr>
              <a:t> de Questions </a:t>
            </a:r>
          </a:p>
        </p:txBody>
      </p:sp>
    </p:spTree>
    <p:extLst>
      <p:ext uri="{BB962C8B-B14F-4D97-AF65-F5344CB8AC3E}">
        <p14:creationId xmlns:p14="http://schemas.microsoft.com/office/powerpoint/2010/main" val="2533726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C54C9F-2C5C-3F9F-7AF3-BC11B17F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CA" sz="4000" dirty="0"/>
              <a:t>Objectifs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A8BCFAC2-AA8A-7ED1-DC52-0A5D2B4EF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773" y="1425450"/>
            <a:ext cx="5751237" cy="5153662"/>
          </a:xfrm>
        </p:spPr>
        <p:txBody>
          <a:bodyPr anchor="ctr">
            <a:normAutofit fontScale="92500" lnSpcReduction="20000"/>
          </a:bodyPr>
          <a:lstStyle/>
          <a:p>
            <a:r>
              <a:rPr lang="fr-CA" sz="1800" dirty="0"/>
              <a:t>Un athlète connecté peut voir ses équipes, ses événements et confirmer sa présence à ses événements.</a:t>
            </a:r>
          </a:p>
          <a:p>
            <a:r>
              <a:rPr lang="fr-CA" sz="1800" dirty="0"/>
              <a:t>Il est possible de se connecter et être autorisé en tant qu’entraineur.</a:t>
            </a:r>
          </a:p>
          <a:p>
            <a:r>
              <a:rPr lang="fr-CA" sz="1800" dirty="0"/>
              <a:t>L’entraineur peut voir ses événements et il peut voir ses équipes. Il a accès aux options de modifications de ces derniers.</a:t>
            </a:r>
          </a:p>
          <a:p>
            <a:r>
              <a:rPr lang="fr-CA" sz="1800" dirty="0"/>
              <a:t>L’entraineur peut ajouter un joueur et il peut ajouter un événement. Il peut aussi modifier un événement.</a:t>
            </a:r>
          </a:p>
          <a:p>
            <a:r>
              <a:rPr lang="fr-CA" sz="1800" dirty="0"/>
              <a:t>Un utilisateur peut exporter ses événements en format </a:t>
            </a:r>
            <a:r>
              <a:rPr lang="fr-CA" sz="1800" dirty="0" err="1"/>
              <a:t>Ical</a:t>
            </a:r>
            <a:r>
              <a:rPr lang="fr-CA" sz="1800" dirty="0"/>
              <a:t>.</a:t>
            </a:r>
          </a:p>
          <a:p>
            <a:pPr marL="0" indent="0">
              <a:buNone/>
            </a:pPr>
            <a:br>
              <a:rPr lang="fr-CA" sz="1800" dirty="0"/>
            </a:br>
            <a:r>
              <a:rPr lang="fr-CA" sz="1800" dirty="0"/>
              <a:t> </a:t>
            </a:r>
            <a:br>
              <a:rPr lang="fr-CA" sz="1800" dirty="0"/>
            </a:br>
            <a:br>
              <a:rPr lang="fr-CA" sz="1800" dirty="0"/>
            </a:br>
            <a:br>
              <a:rPr lang="fr-CA" sz="1800" dirty="0"/>
            </a:br>
            <a:br>
              <a:rPr lang="fr-CA" sz="1800" dirty="0"/>
            </a:br>
            <a:endParaRPr lang="fr-CA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2664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9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1AAAEA-B3EE-3CF8-AF31-686517E3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Ce qui A été Fait?</a:t>
            </a:r>
          </a:p>
        </p:txBody>
      </p:sp>
    </p:spTree>
    <p:extLst>
      <p:ext uri="{BB962C8B-B14F-4D97-AF65-F5344CB8AC3E}">
        <p14:creationId xmlns:p14="http://schemas.microsoft.com/office/powerpoint/2010/main" val="2977876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25D6C-21ED-E92B-CEB0-0B644594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/>
              <a:t>En tant qu'athlète et entraineur, je veux voir une page d'accueil qui affiche mes équipes et mes événements.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0C9D56-4A4D-21FC-B01F-218E0CCD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b="0" i="0" dirty="0">
                <a:effectLst/>
                <a:latin typeface="Söhne"/>
              </a:rPr>
              <a:t>Créer une page d'accueil conforme à la maquette fournie.</a:t>
            </a:r>
          </a:p>
          <a:p>
            <a:r>
              <a:rPr lang="fr-FR" b="0" i="0" dirty="0">
                <a:effectLst/>
                <a:latin typeface="Söhne"/>
              </a:rPr>
              <a:t>Afficher les équipes auxquelles l'utilisateur connecté est associé.</a:t>
            </a:r>
          </a:p>
          <a:p>
            <a:r>
              <a:rPr lang="fr-FR" b="0" i="0" dirty="0">
                <a:effectLst/>
                <a:latin typeface="Söhne"/>
              </a:rPr>
              <a:t>Afficher les événements liés à ces équipes sur la page de l’équipe.</a:t>
            </a:r>
          </a:p>
          <a:p>
            <a:r>
              <a:rPr lang="fr-FR" b="0" i="0" dirty="0">
                <a:effectLst/>
                <a:latin typeface="Söhne"/>
              </a:rPr>
              <a:t>Permettre à l'utilisateur de confirmer sa présence à un événement directement depuis la page d'accueil.</a:t>
            </a:r>
          </a:p>
          <a:p>
            <a:r>
              <a:rPr lang="fr-FR" b="0" i="0" dirty="0">
                <a:effectLst/>
                <a:latin typeface="Söhne"/>
              </a:rPr>
              <a:t>Permettre à l'utilisateur de consulter une équipe à partir de la page d'accueil.</a:t>
            </a:r>
          </a:p>
          <a:p>
            <a:r>
              <a:rPr lang="fr-FR" b="0" i="0" dirty="0">
                <a:effectLst/>
                <a:latin typeface="Söhne"/>
              </a:rPr>
              <a:t>Ajouter une table d'intersection entre le rôle de l'utilisateur et les équipes auxquelles il est associé.</a:t>
            </a:r>
          </a:p>
          <a:p>
            <a:r>
              <a:rPr lang="fr-FR" b="0" i="0" dirty="0">
                <a:effectLst/>
                <a:latin typeface="Söhne"/>
              </a:rPr>
              <a:t>Ajouter les classes nécessaires dans le backend pour gérer cette table d'intersection.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2923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38888-4BC5-590D-1D92-0578F7D3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2800" dirty="0"/>
              <a:t>En tant qu'entraineur et athlète, je veux voir une page qui affiche les informations nécessaires à un événement</a:t>
            </a:r>
            <a:endParaRPr lang="en-CA" sz="2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35C1D-740E-53EE-1655-04861A1BC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Affichage des membres de l'équipe avec leur statut de présence pour l'événement concerné.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Un bouton pour modifier les détails de l'événement, qui peut rediriger vers un formulaire ou ouvrir une fenêtre modale.  (rôle entraineur)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Des boutons pour confirmer la présence ou l'absence d'un membre à l'événement.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latin typeface="Söhne"/>
              </a:rPr>
              <a:t>A</a:t>
            </a:r>
            <a:r>
              <a:rPr lang="fr-FR" b="0" i="0" dirty="0">
                <a:effectLst/>
                <a:latin typeface="Söhne"/>
              </a:rPr>
              <a:t>ffichage des informations détaillées d'un événement.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674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24B394-97E6-256C-BECA-4C88600E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En tant qu'athlète et entraineur, je veux consulter la page d'une de mes équipes</a:t>
            </a:r>
            <a:endParaRPr lang="en-CA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8F4E71-291A-2970-2205-0549C167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Ajout d'un lien pour accéder à la page de l'équipe depuis la liste des équipes.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Création de la page de l'équipe, incluant les informations pertinentes sur l'équipe.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Affichage des événements associés à l'équipe sous forme de liste, en utilisant un composant dédié pour lister ces événements.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Affichage des membres de l'équipe sous forme de liste, en utilisant un composant dédié pour afficher les utilisateurs.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Possibilité de cliquer sur un événement pour accéder à sa page détaillée.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Création d'un composant pour afficher les informations générales de l'équipe, telles que le nom, le logo et la description.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922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C1B34-5743-126F-BD56-B2B53274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En tant qu'entraineur, lorsque je suis sur la page de mon équipe, je veux ajouter un événement et ajouter un athlète</a:t>
            </a:r>
            <a:endParaRPr lang="en-CA" sz="25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AB648D-668F-1CD9-DA9E-90E771B8E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Un bouton pour ajouter un athlète à l'équipe</a:t>
            </a:r>
            <a:r>
              <a:rPr lang="fr-FR" dirty="0">
                <a:latin typeface="Söhne"/>
              </a:rPr>
              <a:t>. Il</a:t>
            </a:r>
            <a:r>
              <a:rPr lang="fr-FR" b="0" i="0" dirty="0">
                <a:effectLst/>
                <a:latin typeface="Söhne"/>
              </a:rPr>
              <a:t> redirige vers un formulaire d'ajout d’un athlète.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Un bouton pour ajouter un événement associé à l'équipe, qui redirige vers un formulaire d'ajout d'événement.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00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4CE85-88A8-7D53-21A6-4CCD81C4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En tant qu'entraineur je veux de partager une liste d'événement sous forme de calendrier.</a:t>
            </a:r>
            <a:endParaRPr lang="fr-CA" sz="2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469490-9663-E6E5-B31B-28060B81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Lire documentation sur </a:t>
            </a:r>
            <a:r>
              <a:rPr lang="fr-CA" dirty="0" err="1"/>
              <a:t>ICal</a:t>
            </a:r>
            <a:r>
              <a:rPr lang="fr-CA" dirty="0"/>
              <a:t> </a:t>
            </a:r>
          </a:p>
          <a:p>
            <a:r>
              <a:rPr lang="fr-FR" dirty="0"/>
              <a:t>Ajouter les fonctions/champs nécessaires dans le frontend pour exporter les événements sous forme ce fichier </a:t>
            </a:r>
            <a:r>
              <a:rPr lang="fr-FR" dirty="0" err="1"/>
              <a:t>ics</a:t>
            </a:r>
            <a:r>
              <a:rPr lang="fr-FR" dirty="0"/>
              <a:t>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5321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EE99FB74-4D71-61F2-9193-B8399C6A6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08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978</TotalTime>
  <Words>608</Words>
  <Application>Microsoft Office PowerPoint</Application>
  <PresentationFormat>Grand écran</PresentationFormat>
  <Paragraphs>57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Söhne</vt:lpstr>
      <vt:lpstr>Tw Cen MT</vt:lpstr>
      <vt:lpstr>Circuit</vt:lpstr>
      <vt:lpstr>Présentation PowerPoint</vt:lpstr>
      <vt:lpstr>Objectifs</vt:lpstr>
      <vt:lpstr>Ce qui A été Fait?</vt:lpstr>
      <vt:lpstr>En tant qu'athlète et entraineur, je veux voir une page d'accueil qui affiche mes équipes et mes événements.</vt:lpstr>
      <vt:lpstr>  En tant qu'entraineur et athlète, je veux voir une page qui affiche les informations nécessaires à un événement</vt:lpstr>
      <vt:lpstr>En tant qu'athlète et entraineur, je veux consulter la page d'une de mes équipes</vt:lpstr>
      <vt:lpstr>En tant qu'entraineur, lorsque je suis sur la page de mon équipe, je veux ajouter un événement et ajouter un athlète</vt:lpstr>
      <vt:lpstr>En tant qu'entraineur je veux de partager une liste d'événement sous forme de calendrier.</vt:lpstr>
      <vt:lpstr>Présentation PowerPoint</vt:lpstr>
      <vt:lpstr>BurnDown</vt:lpstr>
      <vt:lpstr>Présentation PowerPoint</vt:lpstr>
      <vt:lpstr>Problèmes rencontrés</vt:lpstr>
      <vt:lpstr>Objectifs itération 4</vt:lpstr>
      <vt:lpstr>DEmo</vt:lpstr>
      <vt:lpstr>Période de 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Audet</dc:creator>
  <cp:lastModifiedBy>Kévin Carufel 01</cp:lastModifiedBy>
  <cp:revision>50</cp:revision>
  <dcterms:created xsi:type="dcterms:W3CDTF">2023-03-19T14:11:47Z</dcterms:created>
  <dcterms:modified xsi:type="dcterms:W3CDTF">2023-05-08T16:36:22Z</dcterms:modified>
</cp:coreProperties>
</file>