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2023-03-19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794926" y="1166701"/>
            <a:ext cx="4602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de Sports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Jonathan Audet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</a:t>
            </a:r>
            <a:r>
              <a:rPr lang="fr-CA" dirty="0" err="1"/>
              <a:t>Carufel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AD7576-76F2-2734-4D16-8EA7500E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2" y="1189840"/>
            <a:ext cx="8723567" cy="44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46510"/>
            <a:ext cx="6976220" cy="1478570"/>
          </a:xfrm>
        </p:spPr>
        <p:txBody>
          <a:bodyPr/>
          <a:lstStyle/>
          <a:p>
            <a:r>
              <a:rPr lang="fr-CA" dirty="0"/>
              <a:t>Définition OF DONE (Itération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Être en mesure d’Identification, d’Autorisation et d’Authentification des usagés;</a:t>
            </a:r>
          </a:p>
          <a:p>
            <a:r>
              <a:rPr lang="fr-CA" dirty="0"/>
              <a:t>Chaque usagé peux consulter ces évènements;</a:t>
            </a:r>
          </a:p>
          <a:p>
            <a:r>
              <a:rPr lang="fr-CA" dirty="0"/>
              <a:t>Chaque usagé peux confirmer sa présence aux évènements;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tant qu’administrateur je veux pouvoir voir le site web (25 points)</a:t>
            </a:r>
          </a:p>
          <a:p>
            <a:r>
              <a:rPr lang="fr-CA" dirty="0"/>
              <a:t>En tant qu'administrateur, je veux pouvoir ajouter un évènement(45points)</a:t>
            </a:r>
          </a:p>
          <a:p>
            <a:r>
              <a:rPr lang="fr-CA" dirty="0"/>
              <a:t>En tant qu’administrateur, je veux pouvoir créer mon équipe.(25points)</a:t>
            </a:r>
          </a:p>
          <a:p>
            <a:r>
              <a:rPr lang="fr-CA" dirty="0"/>
              <a:t>En tant qu’administrateur je veux pouvoir ajouter un entraineur(8points) </a:t>
            </a:r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/>
              <a:t>Definition of Done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CA" sz="1800"/>
              <a:t>Créer les évènements;</a:t>
            </a:r>
          </a:p>
          <a:p>
            <a:r>
              <a:rPr lang="fr-CA" sz="1800"/>
              <a:t>Lister/Afficher les évènements ;</a:t>
            </a:r>
          </a:p>
          <a:p>
            <a:r>
              <a:rPr lang="fr-CA" sz="1800"/>
              <a:t>Création des équipes;</a:t>
            </a:r>
          </a:p>
          <a:p>
            <a:r>
              <a:rPr lang="fr-CA" sz="1800"/>
              <a:t>Formulaire fonctionnel;</a:t>
            </a:r>
          </a:p>
          <a:p>
            <a:r>
              <a:rPr lang="fr-CA" sz="1800"/>
              <a:t>Ajout évènements par un CSV;</a:t>
            </a:r>
            <a:br>
              <a:rPr lang="fr-CA" sz="1800"/>
            </a:br>
            <a:br>
              <a:rPr lang="fr-CA" sz="1800"/>
            </a:br>
            <a:br>
              <a:rPr lang="fr-CA" sz="1800"/>
            </a:br>
            <a:br>
              <a:rPr lang="fr-CA" sz="1800"/>
            </a:br>
            <a:br>
              <a:rPr lang="fr-CA" sz="1800"/>
            </a:br>
            <a:endParaRPr lang="fr-CA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Se qui À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94" y="627396"/>
            <a:ext cx="8739434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 je veux pouvoir voir le site web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des projet en C</a:t>
            </a:r>
            <a:r>
              <a:rPr lang="en-US" dirty="0"/>
              <a:t># </a:t>
            </a:r>
            <a:r>
              <a:rPr lang="fr-CA" dirty="0"/>
              <a:t>nécessaire pour afficher le site web(.net 6.0);</a:t>
            </a:r>
          </a:p>
          <a:p>
            <a:r>
              <a:rPr lang="fr-CA" dirty="0"/>
              <a:t>Programmation du frontend en React (page index);</a:t>
            </a:r>
          </a:p>
          <a:p>
            <a:r>
              <a:rPr lang="fr-CA" dirty="0"/>
              <a:t>Analyse UML du projet et création du diagramme;</a:t>
            </a:r>
          </a:p>
          <a:p>
            <a:r>
              <a:rPr lang="fr-CA" dirty="0"/>
              <a:t>Correction/Validation des API;</a:t>
            </a:r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2" y="609641"/>
            <a:ext cx="9816058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qu'administrateur, je veux pouvoir ajouter un évènement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de la base de donnée;</a:t>
            </a:r>
          </a:p>
          <a:p>
            <a:r>
              <a:rPr lang="fr-CA" dirty="0"/>
              <a:t>Création formulaire sur le site web pour ajout d’évènements;</a:t>
            </a:r>
          </a:p>
          <a:p>
            <a:r>
              <a:rPr lang="fr-CA" dirty="0"/>
              <a:t>Ajout d’évènements avec un CSV;</a:t>
            </a:r>
          </a:p>
          <a:p>
            <a:r>
              <a:rPr lang="fr-CA" dirty="0"/>
              <a:t>Création API d’évènements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</p:txBody>
      </p:sp>
    </p:spTree>
    <p:extLst>
      <p:ext uri="{BB962C8B-B14F-4D97-AF65-F5344CB8AC3E}">
        <p14:creationId xmlns:p14="http://schemas.microsoft.com/office/powerpoint/2010/main" val="34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978" y="627396"/>
            <a:ext cx="9176866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qu’administrateur, je veux pouvoir créer mon équipe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formulaire sur le site web pour ajout d’équipe; </a:t>
            </a:r>
          </a:p>
          <a:p>
            <a:r>
              <a:rPr lang="fr-CA" dirty="0"/>
              <a:t>Création API d’équipe et structure DTO qui connecte vers la base de données;</a:t>
            </a:r>
          </a:p>
          <a:p>
            <a:r>
              <a:rPr lang="fr-CA" dirty="0"/>
              <a:t>Appel de l’API sur le site web pour afficher les données;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39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0" y="485353"/>
            <a:ext cx="9727281" cy="1478570"/>
          </a:xfrm>
        </p:spPr>
        <p:txBody>
          <a:bodyPr>
            <a:normAutofit/>
          </a:bodyPr>
          <a:lstStyle/>
          <a:p>
            <a:r>
              <a:rPr lang="fr-CA" sz="2400" dirty="0"/>
              <a:t>En tant qu’administrateur je veux pouvoir ajouter un entraineur</a:t>
            </a:r>
            <a:br>
              <a:rPr lang="fr-CA" sz="2400" dirty="0"/>
            </a:b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Création formulaire sur le site web pour ajout d’évènements;</a:t>
            </a:r>
          </a:p>
          <a:p>
            <a:r>
              <a:rPr lang="fr-CA" dirty="0"/>
              <a:t>Le reste du USER STORY à été placer en back log;</a:t>
            </a:r>
          </a:p>
        </p:txBody>
      </p:sp>
    </p:spTree>
    <p:extLst>
      <p:ext uri="{BB962C8B-B14F-4D97-AF65-F5344CB8AC3E}">
        <p14:creationId xmlns:p14="http://schemas.microsoft.com/office/powerpoint/2010/main" val="32727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BurnDown!</a:t>
            </a: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339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PowerPoint Presentation</vt:lpstr>
      <vt:lpstr>Users Story</vt:lpstr>
      <vt:lpstr>Definition of Done</vt:lpstr>
      <vt:lpstr>Se qui À été Fait?</vt:lpstr>
      <vt:lpstr>En tant qu’administrateur je veux pouvoir voir le site web </vt:lpstr>
      <vt:lpstr>En tant qu'administrateur, je veux pouvoir ajouter un évènement </vt:lpstr>
      <vt:lpstr>En tant qu’administrateur, je veux pouvoir créer mon équipe </vt:lpstr>
      <vt:lpstr>En tant qu’administrateur je veux pouvoir ajouter un entraineur </vt:lpstr>
      <vt:lpstr>BurnDown!</vt:lpstr>
      <vt:lpstr>PowerPoint Presentation</vt:lpstr>
      <vt:lpstr>Définition OF DONE (Itération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Jonathan Audet</cp:lastModifiedBy>
  <cp:revision>1</cp:revision>
  <dcterms:created xsi:type="dcterms:W3CDTF">2023-03-19T14:11:47Z</dcterms:created>
  <dcterms:modified xsi:type="dcterms:W3CDTF">2023-03-19T14:58:09Z</dcterms:modified>
</cp:coreProperties>
</file>