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5" r:id="rId7"/>
    <p:sldId id="269" r:id="rId8"/>
    <p:sldId id="271" r:id="rId9"/>
    <p:sldId id="266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8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27396"/>
            <a:ext cx="9202256" cy="1478570"/>
          </a:xfrm>
        </p:spPr>
        <p:txBody>
          <a:bodyPr>
            <a:normAutofit/>
          </a:bodyPr>
          <a:lstStyle/>
          <a:p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675</TotalTime>
  <Words>44</Words>
  <Application>Microsoft Office PowerPoint</Application>
  <PresentationFormat>Grand écran</PresentationFormat>
  <Paragraphs>18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Tw Cen MT</vt:lpstr>
      <vt:lpstr>Circuit</vt:lpstr>
      <vt:lpstr>Présentation PowerPoint</vt:lpstr>
      <vt:lpstr>Users Story</vt:lpstr>
      <vt:lpstr>Objectifs</vt:lpstr>
      <vt:lpstr>Ce qui A été Fait?</vt:lpstr>
      <vt:lpstr>Présentation PowerPoint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12</cp:revision>
  <dcterms:created xsi:type="dcterms:W3CDTF">2023-03-19T14:11:47Z</dcterms:created>
  <dcterms:modified xsi:type="dcterms:W3CDTF">2023-05-01T17:09:12Z</dcterms:modified>
</cp:coreProperties>
</file>