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794926" y="1166701"/>
            <a:ext cx="46021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de Sports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Jonathan Audet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</a:t>
            </a:r>
            <a:r>
              <a:rPr lang="fr-CA" dirty="0" err="1"/>
              <a:t>Carufel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1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8AD7576-76F2-2734-4D16-8EA7500E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12" y="1189840"/>
            <a:ext cx="8723567" cy="44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46510"/>
            <a:ext cx="6976220" cy="1478570"/>
          </a:xfrm>
        </p:spPr>
        <p:txBody>
          <a:bodyPr/>
          <a:lstStyle/>
          <a:p>
            <a:r>
              <a:rPr lang="fr-CA" dirty="0"/>
              <a:t>Définition OF DONE (Itération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58631"/>
            <a:ext cx="9905999" cy="3541714"/>
          </a:xfrm>
        </p:spPr>
        <p:txBody>
          <a:bodyPr/>
          <a:lstStyle/>
          <a:p>
            <a:r>
              <a:rPr lang="fr-CA" dirty="0"/>
              <a:t>Être en mesure d’identifier, d’authentifier et d’</a:t>
            </a:r>
            <a:r>
              <a:rPr lang="fr-CA" dirty="0" err="1"/>
              <a:t>autoris</a:t>
            </a:r>
            <a:r>
              <a:rPr lang="en-US" dirty="0"/>
              <a:t>er</a:t>
            </a:r>
            <a:r>
              <a:rPr lang="fr-CA" dirty="0"/>
              <a:t> des usagés;</a:t>
            </a:r>
          </a:p>
          <a:p>
            <a:r>
              <a:rPr lang="fr-CA" dirty="0"/>
              <a:t>Chaque usagé peut consulter ces évènements;</a:t>
            </a:r>
          </a:p>
          <a:p>
            <a:r>
              <a:rPr lang="fr-CA" dirty="0"/>
              <a:t>Chaque usagé peut confirmer sa présence aux évènements;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C23B-6E39-A1D4-A52B-976D7D3C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Users Story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ED5C-32CF-162F-05A0-A077D72A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 tant qu’administrateur je veux pouvoir voir le site web (25 points)</a:t>
            </a:r>
          </a:p>
          <a:p>
            <a:r>
              <a:rPr lang="fr-CA" dirty="0"/>
              <a:t>En tant qu'administrateur, je veux pouvoir ajouter un évènement(45points)</a:t>
            </a:r>
          </a:p>
          <a:p>
            <a:r>
              <a:rPr lang="fr-CA" dirty="0"/>
              <a:t>En tant qu’administrateur, je veux pouvoir créer mon équipe.(25points)</a:t>
            </a:r>
          </a:p>
          <a:p>
            <a:r>
              <a:rPr lang="fr-CA" dirty="0"/>
              <a:t>En tant qu’administrateur je veux pouvoir ajouter un entraineur(8points) </a:t>
            </a:r>
          </a:p>
        </p:txBody>
      </p:sp>
    </p:spTree>
    <p:extLst>
      <p:ext uri="{BB962C8B-B14F-4D97-AF65-F5344CB8AC3E}">
        <p14:creationId xmlns:p14="http://schemas.microsoft.com/office/powerpoint/2010/main" val="215919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/>
              <a:t>Definition of Done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fr-CA" sz="1800" dirty="0"/>
              <a:t>Créer les évènements;</a:t>
            </a:r>
          </a:p>
          <a:p>
            <a:r>
              <a:rPr lang="fr-CA" sz="1800" dirty="0"/>
              <a:t>Lister/Afficher les évènements;</a:t>
            </a:r>
          </a:p>
          <a:p>
            <a:r>
              <a:rPr lang="fr-CA" sz="1800" dirty="0"/>
              <a:t>Création des équipes;</a:t>
            </a:r>
          </a:p>
          <a:p>
            <a:r>
              <a:rPr lang="fr-CA" sz="1800" dirty="0"/>
              <a:t>Formulaire fonctionnel;</a:t>
            </a:r>
          </a:p>
          <a:p>
            <a:r>
              <a:rPr lang="fr-CA" sz="1800" dirty="0"/>
              <a:t>Ajout évènements par un CSV;</a:t>
            </a: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</a:t>
            </a:r>
            <a:r>
              <a:rPr lang="en-US" sz="4800" dirty="0" err="1">
                <a:solidFill>
                  <a:srgbClr val="FFFFFF"/>
                </a:solidFill>
              </a:rPr>
              <a:t>été</a:t>
            </a:r>
            <a:r>
              <a:rPr lang="en-US" sz="4800" dirty="0">
                <a:solidFill>
                  <a:srgbClr val="FFFFFF"/>
                </a:solidFill>
              </a:rPr>
              <a:t>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94" y="627396"/>
            <a:ext cx="8739434" cy="1478570"/>
          </a:xfrm>
        </p:spPr>
        <p:txBody>
          <a:bodyPr>
            <a:normAutofit/>
          </a:bodyPr>
          <a:lstStyle/>
          <a:p>
            <a:r>
              <a:rPr lang="fr-CA" sz="2400" dirty="0"/>
              <a:t>En tant qu’administrateur, je veux voir le site web</a:t>
            </a:r>
            <a:br>
              <a:rPr lang="fr-CA" sz="2400" dirty="0"/>
            </a:b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Création des projet C</a:t>
            </a:r>
            <a:r>
              <a:rPr lang="en-US" dirty="0"/>
              <a:t># </a:t>
            </a:r>
            <a:r>
              <a:rPr lang="fr-CA" dirty="0"/>
              <a:t>nécessaire pour afficher le site web;</a:t>
            </a:r>
          </a:p>
          <a:p>
            <a:r>
              <a:rPr lang="fr-CA" dirty="0"/>
              <a:t>Programmation du frontend en React (page index);</a:t>
            </a:r>
          </a:p>
          <a:p>
            <a:r>
              <a:rPr lang="fr-CA" dirty="0"/>
              <a:t>Analyse UML du projet et création du diagramme de classe;</a:t>
            </a:r>
          </a:p>
          <a:p>
            <a:r>
              <a:rPr lang="fr-CA" dirty="0"/>
              <a:t>Correction/Validation de  l’API;</a:t>
            </a:r>
          </a:p>
        </p:txBody>
      </p:sp>
    </p:spTree>
    <p:extLst>
      <p:ext uri="{BB962C8B-B14F-4D97-AF65-F5344CB8AC3E}">
        <p14:creationId xmlns:p14="http://schemas.microsoft.com/office/powerpoint/2010/main" val="342529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82" y="609641"/>
            <a:ext cx="9816058" cy="1478570"/>
          </a:xfrm>
        </p:spPr>
        <p:txBody>
          <a:bodyPr>
            <a:normAutofit/>
          </a:bodyPr>
          <a:lstStyle/>
          <a:p>
            <a:r>
              <a:rPr lang="fr-CA" sz="2400" dirty="0"/>
              <a:t>En tant qu'administrateur, je veux ajouter un évènement</a:t>
            </a:r>
            <a:br>
              <a:rPr lang="fr-CA" sz="2400" dirty="0"/>
            </a:b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Création de la base de donnée;</a:t>
            </a:r>
          </a:p>
          <a:p>
            <a:r>
              <a:rPr lang="fr-CA" dirty="0"/>
              <a:t>Création formulaire sur le site web pour ajout d’évènement;</a:t>
            </a:r>
          </a:p>
          <a:p>
            <a:r>
              <a:rPr lang="fr-CA" dirty="0"/>
              <a:t>Ajout d’évènements avec un CSV;</a:t>
            </a:r>
          </a:p>
          <a:p>
            <a:r>
              <a:rPr lang="fr-CA" dirty="0"/>
              <a:t>Création API d’évènements et structure DTO qui connecte vers la base de données;</a:t>
            </a:r>
          </a:p>
          <a:p>
            <a:r>
              <a:rPr lang="fr-CA" dirty="0"/>
              <a:t>Appel de l’API sur le site web pour afficher les données;</a:t>
            </a:r>
          </a:p>
        </p:txBody>
      </p:sp>
    </p:spTree>
    <p:extLst>
      <p:ext uri="{BB962C8B-B14F-4D97-AF65-F5344CB8AC3E}">
        <p14:creationId xmlns:p14="http://schemas.microsoft.com/office/powerpoint/2010/main" val="34654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978" y="627396"/>
            <a:ext cx="9176866" cy="1478570"/>
          </a:xfrm>
        </p:spPr>
        <p:txBody>
          <a:bodyPr>
            <a:normAutofit/>
          </a:bodyPr>
          <a:lstStyle/>
          <a:p>
            <a:r>
              <a:rPr lang="fr-CA" sz="2400" dirty="0"/>
              <a:t>En tant qu’administrateur, je veux créer mon équipe</a:t>
            </a:r>
            <a:br>
              <a:rPr lang="fr-CA" sz="2400" dirty="0"/>
            </a:b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Création formulaire sur le site web pour ajout d’équipe; </a:t>
            </a:r>
          </a:p>
          <a:p>
            <a:r>
              <a:rPr lang="fr-CA" dirty="0"/>
              <a:t>Création API d’équipe et structure DTO qui connecte vers la base de données;</a:t>
            </a:r>
          </a:p>
          <a:p>
            <a:r>
              <a:rPr lang="fr-CA" dirty="0"/>
              <a:t>Appel de l’API sur le site web pour afficher les données;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390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770" y="485353"/>
            <a:ext cx="9727281" cy="1478570"/>
          </a:xfrm>
        </p:spPr>
        <p:txBody>
          <a:bodyPr>
            <a:normAutofit/>
          </a:bodyPr>
          <a:lstStyle/>
          <a:p>
            <a:r>
              <a:rPr lang="fr-CA" sz="2400" dirty="0"/>
              <a:t>En tant qu’administrateur, je veux ajouter un entraineur</a:t>
            </a:r>
            <a:br>
              <a:rPr lang="fr-CA" sz="2400" dirty="0"/>
            </a:b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Création formulaire sur le site web pour ajout d’évènements;</a:t>
            </a:r>
          </a:p>
          <a:p>
            <a:r>
              <a:rPr lang="fr-CA" dirty="0"/>
              <a:t>Le reste du USER STORY à été placer en back log;</a:t>
            </a:r>
          </a:p>
        </p:txBody>
      </p:sp>
    </p:spTree>
    <p:extLst>
      <p:ext uri="{BB962C8B-B14F-4D97-AF65-F5344CB8AC3E}">
        <p14:creationId xmlns:p14="http://schemas.microsoft.com/office/powerpoint/2010/main" val="327275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BurnDown!</a:t>
            </a: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336</Words>
  <Application>Microsoft Office PowerPoint</Application>
  <PresentationFormat>Grand écran</PresentationFormat>
  <Paragraphs>44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Tw Cen MT</vt:lpstr>
      <vt:lpstr>Circuit</vt:lpstr>
      <vt:lpstr>Présentation PowerPoint</vt:lpstr>
      <vt:lpstr>Users Story</vt:lpstr>
      <vt:lpstr>Definition of Done</vt:lpstr>
      <vt:lpstr>Ce qui A été Fait?</vt:lpstr>
      <vt:lpstr>En tant qu’administrateur, je veux voir le site web </vt:lpstr>
      <vt:lpstr>En tant qu'administrateur, je veux ajouter un évènement </vt:lpstr>
      <vt:lpstr>En tant qu’administrateur, je veux créer mon équipe </vt:lpstr>
      <vt:lpstr>En tant qu’administrateur, je veux ajouter un entraineur </vt:lpstr>
      <vt:lpstr>BurnDown!</vt:lpstr>
      <vt:lpstr>Présentation PowerPoint</vt:lpstr>
      <vt:lpstr>Définition OF DONE (Itération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8</cp:revision>
  <dcterms:created xsi:type="dcterms:W3CDTF">2023-03-19T14:11:47Z</dcterms:created>
  <dcterms:modified xsi:type="dcterms:W3CDTF">2023-03-19T22:24:11Z</dcterms:modified>
</cp:coreProperties>
</file>