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59" r:id="rId6"/>
    <p:sldId id="274" r:id="rId7"/>
    <p:sldId id="275" r:id="rId8"/>
    <p:sldId id="278" r:id="rId9"/>
    <p:sldId id="277" r:id="rId10"/>
    <p:sldId id="276" r:id="rId11"/>
    <p:sldId id="265" r:id="rId12"/>
    <p:sldId id="269" r:id="rId13"/>
    <p:sldId id="271" r:id="rId14"/>
    <p:sldId id="266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DEE34-0F07-4FBB-90D8-33C8E682DD7D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7CADA-CBF8-4C33-85E6-B7A9FFC0A0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43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7CADA-CBF8-4C33-85E6-B7A9FFC0A05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489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7CADA-CBF8-4C33-85E6-B7A9FFC0A05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25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EA4D4B-B6A2-4DDB-8902-23FE510C9C6B}" type="datetimeFigureOut">
              <a:rPr lang="fr-CA" smtClean="0"/>
              <a:t>2023-05-04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912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97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003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93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418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8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73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618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79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0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39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37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83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4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2023-05-04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4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4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52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D4B-B6A2-4DDB-8902-23FE510C9C6B}" type="datetimeFigureOut">
              <a:rPr lang="fr-CA" smtClean="0"/>
              <a:t>2023-05-04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920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98BFC-7B25-DE27-7E0C-B74A10328DCB}"/>
              </a:ext>
            </a:extLst>
          </p:cNvPr>
          <p:cNvSpPr/>
          <p:nvPr/>
        </p:nvSpPr>
        <p:spPr>
          <a:xfrm>
            <a:off x="2944175" y="4680726"/>
            <a:ext cx="6303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 International inc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FE9DD-619B-0D10-13D4-1DA2FFCB43B5}"/>
              </a:ext>
            </a:extLst>
          </p:cNvPr>
          <p:cNvSpPr/>
          <p:nvPr/>
        </p:nvSpPr>
        <p:spPr>
          <a:xfrm>
            <a:off x="3501370" y="243371"/>
            <a:ext cx="51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Revue Iteration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5859B-02EC-CC67-00A6-6AEDAA786CA8}"/>
              </a:ext>
            </a:extLst>
          </p:cNvPr>
          <p:cNvSpPr/>
          <p:nvPr/>
        </p:nvSpPr>
        <p:spPr>
          <a:xfrm>
            <a:off x="3888318" y="1166701"/>
            <a:ext cx="44153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Gestion </a:t>
            </a:r>
            <a:r>
              <a:rPr lang="fr-CA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Équipe Sportive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F2FD-D862-8C7F-8D75-49D78F52B461}"/>
              </a:ext>
            </a:extLst>
          </p:cNvPr>
          <p:cNvSpPr txBox="1"/>
          <p:nvPr/>
        </p:nvSpPr>
        <p:spPr>
          <a:xfrm>
            <a:off x="2814221" y="1979720"/>
            <a:ext cx="6433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Équipe: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Kevin Carufel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Oleksii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Kondratiev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Amadou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Habil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Ndiamoun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Njikatoufon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6455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4CE85-88A8-7D53-21A6-4CCD81C4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En tant qu'entraineur je veux de partager une liste d'événement sous forme de calendrier.</a:t>
            </a:r>
            <a:endParaRPr lang="fr-CA" sz="1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69490-9663-E6E5-B31B-28060B81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Lire documentation sur </a:t>
            </a:r>
            <a:r>
              <a:rPr lang="fr-CA" dirty="0" err="1"/>
              <a:t>ICal</a:t>
            </a:r>
            <a:r>
              <a:rPr lang="fr-CA" dirty="0"/>
              <a:t> </a:t>
            </a:r>
          </a:p>
          <a:p>
            <a:r>
              <a:rPr lang="fr-FR" dirty="0"/>
              <a:t>Ajouter les classes nécessaires au fonctionnement de </a:t>
            </a:r>
            <a:r>
              <a:rPr lang="fr-FR" dirty="0" err="1"/>
              <a:t>ICal</a:t>
            </a:r>
            <a:r>
              <a:rPr lang="fr-FR" dirty="0"/>
              <a:t> dans le backend</a:t>
            </a:r>
          </a:p>
          <a:p>
            <a:r>
              <a:rPr lang="fr-FR" dirty="0"/>
              <a:t>Ajouter les fonctions/champs nécessaires dans le frontend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321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BurnDown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8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7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6502F-2B2A-3336-B9FD-0386C3E1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9C9F6-FEDF-EB49-F0A4-D32B95D9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572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2532-8F70-718E-17FF-0606D345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301" y="601539"/>
            <a:ext cx="6976220" cy="1478570"/>
          </a:xfrm>
        </p:spPr>
        <p:txBody>
          <a:bodyPr/>
          <a:lstStyle/>
          <a:p>
            <a:pPr algn="ctr"/>
            <a:r>
              <a:rPr lang="fr-CA" dirty="0"/>
              <a:t>Objectifs itération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AB82-CD6A-9A69-9592-A9FF4863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275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DEmo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40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Période</a:t>
            </a:r>
            <a:r>
              <a:rPr lang="en-US" sz="4800" dirty="0">
                <a:solidFill>
                  <a:srgbClr val="FFFFFF"/>
                </a:solidFill>
              </a:rPr>
              <a:t> de Questions </a:t>
            </a:r>
          </a:p>
        </p:txBody>
      </p:sp>
    </p:spTree>
    <p:extLst>
      <p:ext uri="{BB962C8B-B14F-4D97-AF65-F5344CB8AC3E}">
        <p14:creationId xmlns:p14="http://schemas.microsoft.com/office/powerpoint/2010/main" val="2533726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C23B-6E39-A1D4-A52B-976D7D3C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Users Story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ED5C-32CF-162F-05A0-A077D72A8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7632"/>
            <a:ext cx="9905999" cy="416356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En tant qu'athlète et en tant qu'entraineur, je veux cliquer sur un événement et être redirigé vers une page qui affiche cet événement (3 Points)</a:t>
            </a:r>
          </a:p>
          <a:p>
            <a:r>
              <a:rPr lang="fr-FR" dirty="0"/>
              <a:t>En tant qu'entraineur, je veux voir une page qui affiche les informations nécessaires à un événement (19 Points)</a:t>
            </a:r>
          </a:p>
          <a:p>
            <a:r>
              <a:rPr lang="fr-FR" dirty="0"/>
              <a:t>En tant qu'athlète et entraineur, je veux consulter la page d'une de mes équipes (20 Points)</a:t>
            </a:r>
          </a:p>
          <a:p>
            <a:r>
              <a:rPr lang="fr-FR" dirty="0"/>
              <a:t>En tant qu'entraineur, lorsque je suis sur la page de mon équipe, je veux ajouter un événement et ajouter un athlète (6 Points)</a:t>
            </a:r>
          </a:p>
          <a:p>
            <a:r>
              <a:rPr lang="fr-FR" dirty="0"/>
              <a:t>En tant qu'athlète et entraineur, je veux voir une page d'accueil qui affiche mes équipes et mes événements.(19 Points)</a:t>
            </a:r>
          </a:p>
          <a:p>
            <a:r>
              <a:rPr lang="fr-FR" dirty="0"/>
              <a:t>En tant qu'entraineur je veux de partager une liste d'événement sous forme de calendrier.(22Points)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19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54C9F-2C5C-3F9F-7AF3-BC11B17F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CA" sz="4000" dirty="0"/>
              <a:t>Objectifs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8BCFAC2-AA8A-7ED1-DC52-0A5D2B4E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773" y="1425450"/>
            <a:ext cx="5751237" cy="5153662"/>
          </a:xfrm>
        </p:spPr>
        <p:txBody>
          <a:bodyPr anchor="ctr">
            <a:normAutofit/>
          </a:bodyPr>
          <a:lstStyle/>
          <a:p>
            <a:r>
              <a:rPr lang="fr-CA" sz="1800" dirty="0"/>
              <a:t>Pouvoir s’authentifier avec le rôle d’entraineur et effectuer les actions permises pour ce rôle</a:t>
            </a:r>
          </a:p>
          <a:p>
            <a:br>
              <a:rPr lang="fr-CA" sz="1800" dirty="0"/>
            </a:br>
            <a:r>
              <a:rPr lang="fr-CA" sz="1800" dirty="0"/>
              <a:t> </a:t>
            </a: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endParaRPr lang="fr-CA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2664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1AAAEA-B3EE-3CF8-AF31-686517E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Ce qui A été Fait?</a:t>
            </a:r>
          </a:p>
        </p:txBody>
      </p:sp>
    </p:spTree>
    <p:extLst>
      <p:ext uri="{BB962C8B-B14F-4D97-AF65-F5344CB8AC3E}">
        <p14:creationId xmlns:p14="http://schemas.microsoft.com/office/powerpoint/2010/main" val="2977876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95D-C7CE-50A6-A368-175B79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27396"/>
            <a:ext cx="9202256" cy="1478570"/>
          </a:xfrm>
        </p:spPr>
        <p:txBody>
          <a:bodyPr>
            <a:normAutofit/>
          </a:bodyPr>
          <a:lstStyle/>
          <a:p>
            <a:r>
              <a:rPr lang="fr-FR" sz="1600" dirty="0"/>
              <a:t>En tant qu'athlète et en tant qu'entraineur, je veux cliquer sur un événement et être redirigé vers une page qui affiche cet événement</a:t>
            </a:r>
            <a:endParaRPr lang="fr-CA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5FF-5DE1-BC9D-C46F-48273A13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un Tag Link sur les champs qui affiche un événement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2529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53844-5096-1E2F-952B-3B902EB8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En tant qu'entraineur, je veux voir une page qui affiche les informations nécessaires à un événement</a:t>
            </a:r>
            <a:endParaRPr lang="fr-CA" sz="1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FCCD5D-2529-33E8-07F5-1A5A1827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Afficher les membres de l'équipe ainsi que le statut de leur présence</a:t>
            </a:r>
          </a:p>
          <a:p>
            <a:r>
              <a:rPr lang="fr-FR" dirty="0"/>
              <a:t>Bouton qui permet de modifier l'événement (Redirige vers un formulaire ou ouvre une modal)</a:t>
            </a:r>
          </a:p>
          <a:p>
            <a:r>
              <a:rPr lang="fr-FR" dirty="0"/>
              <a:t>Créer un bouton permettant de confirmer l'absence à l'événement</a:t>
            </a:r>
          </a:p>
          <a:p>
            <a:r>
              <a:rPr lang="fr-FR" dirty="0"/>
              <a:t>Créer un bouton permettant de confirmer la présence à l'événement</a:t>
            </a:r>
          </a:p>
          <a:p>
            <a:r>
              <a:rPr lang="fr-FR" dirty="0"/>
              <a:t>Créer le composant pour un afficher un événement</a:t>
            </a:r>
          </a:p>
          <a:p>
            <a:r>
              <a:rPr lang="fr-FR" dirty="0"/>
              <a:t>Afficher les informations de l'événement sur la page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4515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58A71-C698-DDA8-1247-017D6CB2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En tant qu'athlète et entraineur, je veux consulter la page d'une de mes équipes</a:t>
            </a:r>
            <a:endParaRPr lang="fr-CA" sz="1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F16695-8A58-0F33-E28F-246A017F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Ajouter un Tag Link sur les champs qui affiche une équipe</a:t>
            </a:r>
          </a:p>
          <a:p>
            <a:r>
              <a:rPr lang="fr-CA" dirty="0"/>
              <a:t>Créer la page Équipe</a:t>
            </a:r>
            <a:endParaRPr lang="fr-FR" dirty="0"/>
          </a:p>
          <a:p>
            <a:r>
              <a:rPr lang="fr-FR" dirty="0"/>
              <a:t>Afficher les événements (liste) de l'équipe sur la page - composant pour lister des événements</a:t>
            </a:r>
          </a:p>
          <a:p>
            <a:r>
              <a:rPr lang="fr-FR" dirty="0"/>
              <a:t>Afficher les membres (liste) de l'équipe sur la page - composant pour afficher des utilisateurs</a:t>
            </a:r>
          </a:p>
          <a:p>
            <a:r>
              <a:rPr lang="fr-FR" dirty="0"/>
              <a:t>Pouvoir cliquer sur un événement et être rediriger vers la page de l'événement</a:t>
            </a:r>
          </a:p>
          <a:p>
            <a:r>
              <a:rPr lang="fr-FR" dirty="0"/>
              <a:t>Créer un composant qui affiche les informations de l'équipe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9452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EA7A5-87CB-CD33-5FA9-A8ECA60E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En tant qu'entraineur, lorsque je suis sur la page </a:t>
            </a:r>
            <a:r>
              <a:rPr lang="fr-FR" sz="1800" dirty="0" err="1"/>
              <a:t>demon</a:t>
            </a:r>
            <a:r>
              <a:rPr lang="fr-FR" sz="1800" dirty="0"/>
              <a:t> équipe, je veux ajouter un événement et ajouter un athlète</a:t>
            </a:r>
            <a:endParaRPr lang="fr-CA" sz="1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74B0-A788-8A6A-B476-472EC8CB0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Bouton qui permet d'ajouter/inviter un athlète (redirection vers formulaire d'ajout/invitation d'un athlète)</a:t>
            </a:r>
          </a:p>
          <a:p>
            <a:r>
              <a:rPr lang="fr-FR" dirty="0"/>
              <a:t>Bouton qui permet d'ajouter un événement (redirige vers le formulaire d'ajout d'événement)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5136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FB433-0181-1A93-88BD-B4262C7C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En tant qu'athlète et entraineur, je veux voir une page d'accueil qui affiche mes équipes et mes événements.</a:t>
            </a:r>
            <a:endParaRPr lang="fr-CA" sz="1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0335FB-93BD-7559-B407-98B02B8EF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Créer la page d'accueil (voir maquette)</a:t>
            </a:r>
          </a:p>
          <a:p>
            <a:r>
              <a:rPr lang="fr-FR" dirty="0"/>
              <a:t>Afficher les équipes de l'utilisateur connecté (athlète/entraineur)</a:t>
            </a:r>
          </a:p>
          <a:p>
            <a:r>
              <a:rPr lang="fr-FR" dirty="0"/>
              <a:t>Afficher les événements qui sont reliés aux équipes de l'athlète/entraineur connecté. </a:t>
            </a:r>
          </a:p>
          <a:p>
            <a:r>
              <a:rPr lang="fr-FR" dirty="0"/>
              <a:t>Dans la liste des événement, je veux être capable de confirmer ma présence directement à partir de ma page d'accueil</a:t>
            </a:r>
          </a:p>
          <a:p>
            <a:r>
              <a:rPr lang="fr-FR" dirty="0"/>
              <a:t>Être en mesure de consulter une équipe à partir de la page d'accueil </a:t>
            </a:r>
          </a:p>
          <a:p>
            <a:r>
              <a:rPr lang="fr-FR" dirty="0"/>
              <a:t>Ajouter une table intersection avec le rôle, l'utilisateur et l'équipe</a:t>
            </a:r>
          </a:p>
          <a:p>
            <a:r>
              <a:rPr lang="fr-FR" dirty="0"/>
              <a:t>Ajouter les classes suivantes : </a:t>
            </a:r>
            <a:r>
              <a:rPr lang="fr-FR" dirty="0" err="1"/>
              <a:t>controller</a:t>
            </a:r>
            <a:r>
              <a:rPr lang="fr-FR" dirty="0"/>
              <a:t>, </a:t>
            </a:r>
            <a:r>
              <a:rPr lang="fr-FR" dirty="0" err="1"/>
              <a:t>depot</a:t>
            </a:r>
            <a:r>
              <a:rPr lang="fr-FR" dirty="0"/>
              <a:t>, manipulation, </a:t>
            </a:r>
            <a:r>
              <a:rPr lang="fr-FR" dirty="0" err="1"/>
              <a:t>entite</a:t>
            </a:r>
            <a:r>
              <a:rPr lang="fr-FR" dirty="0"/>
              <a:t>, classe DTO, model pour la table d'intersection </a:t>
            </a:r>
            <a:r>
              <a:rPr lang="fr-FR" dirty="0" err="1"/>
              <a:t>role</a:t>
            </a:r>
            <a:r>
              <a:rPr lang="fr-FR" dirty="0"/>
              <a:t>/user/</a:t>
            </a:r>
            <a:r>
              <a:rPr lang="fr-FR" dirty="0" err="1"/>
              <a:t>equipe</a:t>
            </a:r>
            <a:r>
              <a:rPr lang="fr-FR" dirty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00885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862</TotalTime>
  <Words>614</Words>
  <Application>Microsoft Office PowerPoint</Application>
  <PresentationFormat>Grand écran</PresentationFormat>
  <Paragraphs>57</Paragraphs>
  <Slides>16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Tw Cen MT</vt:lpstr>
      <vt:lpstr>Circuit</vt:lpstr>
      <vt:lpstr>Présentation PowerPoint</vt:lpstr>
      <vt:lpstr>Users Story</vt:lpstr>
      <vt:lpstr>Objectifs</vt:lpstr>
      <vt:lpstr>Ce qui A été Fait?</vt:lpstr>
      <vt:lpstr>En tant qu'athlète et en tant qu'entraineur, je veux cliquer sur un événement et être redirigé vers une page qui affiche cet événement</vt:lpstr>
      <vt:lpstr>En tant qu'entraineur, je veux voir une page qui affiche les informations nécessaires à un événement</vt:lpstr>
      <vt:lpstr>En tant qu'athlète et entraineur, je veux consulter la page d'une de mes équipes</vt:lpstr>
      <vt:lpstr>En tant qu'entraineur, lorsque je suis sur la page demon équipe, je veux ajouter un événement et ajouter un athlète</vt:lpstr>
      <vt:lpstr>En tant qu'athlète et entraineur, je veux voir une page d'accueil qui affiche mes équipes et mes événements.</vt:lpstr>
      <vt:lpstr>En tant qu'entraineur je veux de partager une liste d'événement sous forme de calendrier.</vt:lpstr>
      <vt:lpstr>BurnDown</vt:lpstr>
      <vt:lpstr>Présentation PowerPoint</vt:lpstr>
      <vt:lpstr>Difficultés rencontrées</vt:lpstr>
      <vt:lpstr>Objectifs itération 4</vt:lpstr>
      <vt:lpstr>DEmo</vt:lpstr>
      <vt:lpstr>Période de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Audet</dc:creator>
  <cp:lastModifiedBy>ndiamounh@gmail.com</cp:lastModifiedBy>
  <cp:revision>20</cp:revision>
  <dcterms:created xsi:type="dcterms:W3CDTF">2023-03-19T14:11:47Z</dcterms:created>
  <dcterms:modified xsi:type="dcterms:W3CDTF">2023-05-04T19:32:49Z</dcterms:modified>
</cp:coreProperties>
</file>