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61" r:id="rId7"/>
    <p:sldId id="267" r:id="rId8"/>
    <p:sldId id="262" r:id="rId9"/>
    <p:sldId id="264" r:id="rId10"/>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63AB0-3EC0-9E62-C18D-523CB002E21F}" v="76" dt="2024-03-05T15:47:27.267"/>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1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Claire8" userId="bfeaf6c9-4cae-4dca-a944-527e2f6545c5" providerId="ADAL" clId="{CDFC3107-93EA-794E-8B25-E82D708F5C9B}"/>
    <pc:docChg chg="undo custSel modSld">
      <pc:chgData name="HUGHES, Claire8" userId="bfeaf6c9-4cae-4dca-a944-527e2f6545c5" providerId="ADAL" clId="{CDFC3107-93EA-794E-8B25-E82D708F5C9B}" dt="2024-03-04T17:00:52.104" v="15" actId="1076"/>
      <pc:docMkLst>
        <pc:docMk/>
      </pc:docMkLst>
      <pc:sldChg chg="modSp mod">
        <pc:chgData name="HUGHES, Claire8" userId="bfeaf6c9-4cae-4dca-a944-527e2f6545c5" providerId="ADAL" clId="{CDFC3107-93EA-794E-8B25-E82D708F5C9B}" dt="2024-03-04T17:00:52.104" v="15" actId="1076"/>
        <pc:sldMkLst>
          <pc:docMk/>
          <pc:sldMk cId="0" sldId="258"/>
        </pc:sldMkLst>
        <pc:spChg chg="mod ord modVis">
          <ac:chgData name="HUGHES, Claire8" userId="bfeaf6c9-4cae-4dca-a944-527e2f6545c5" providerId="ADAL" clId="{CDFC3107-93EA-794E-8B25-E82D708F5C9B}" dt="2024-03-04T17:00:39.274" v="14" actId="13244"/>
          <ac:spMkLst>
            <pc:docMk/>
            <pc:sldMk cId="0" sldId="258"/>
            <ac:spMk id="2" creationId="{1AC66ADB-0FCE-CDF7-68B4-BFA5727D857C}"/>
          </ac:spMkLst>
        </pc:spChg>
        <pc:spChg chg="mod ord modVis">
          <ac:chgData name="HUGHES, Claire8" userId="bfeaf6c9-4cae-4dca-a944-527e2f6545c5" providerId="ADAL" clId="{CDFC3107-93EA-794E-8B25-E82D708F5C9B}" dt="2024-03-04T17:00:37.448" v="13" actId="13244"/>
          <ac:spMkLst>
            <pc:docMk/>
            <pc:sldMk cId="0" sldId="258"/>
            <ac:spMk id="3" creationId="{6F1CDE61-6063-AB8E-56F4-E15DD2B50310}"/>
          </ac:spMkLst>
        </pc:spChg>
        <pc:spChg chg="mod ord modVis">
          <ac:chgData name="HUGHES, Claire8" userId="bfeaf6c9-4cae-4dca-a944-527e2f6545c5" providerId="ADAL" clId="{CDFC3107-93EA-794E-8B25-E82D708F5C9B}" dt="2024-03-04T17:00:52.104" v="15" actId="1076"/>
          <ac:spMkLst>
            <pc:docMk/>
            <pc:sldMk cId="0" sldId="258"/>
            <ac:spMk id="4" creationId="{69B87403-4F65-0150-BCF8-C7A7F687A10F}"/>
          </ac:spMkLst>
        </pc:spChg>
        <pc:spChg chg="mod modVis">
          <ac:chgData name="HUGHES, Claire8" userId="bfeaf6c9-4cae-4dca-a944-527e2f6545c5" providerId="ADAL" clId="{CDFC3107-93EA-794E-8B25-E82D708F5C9B}" dt="2024-03-04T17:00:31.003" v="11" actId="33934"/>
          <ac:spMkLst>
            <pc:docMk/>
            <pc:sldMk cId="0" sldId="258"/>
            <ac:spMk id="5" creationId="{0DAB6BBC-79DF-0E10-9990-F64D4E51F33B}"/>
          </ac:spMkLst>
        </pc:spChg>
      </pc:sldChg>
      <pc:sldChg chg="modSp mod">
        <pc:chgData name="HUGHES, Claire8" userId="bfeaf6c9-4cae-4dca-a944-527e2f6545c5" providerId="ADAL" clId="{CDFC3107-93EA-794E-8B25-E82D708F5C9B}" dt="2024-03-04T16:59:17.980" v="2" actId="207"/>
        <pc:sldMkLst>
          <pc:docMk/>
          <pc:sldMk cId="0" sldId="261"/>
        </pc:sldMkLst>
        <pc:spChg chg="mod">
          <ac:chgData name="HUGHES, Claire8" userId="bfeaf6c9-4cae-4dca-a944-527e2f6545c5" providerId="ADAL" clId="{CDFC3107-93EA-794E-8B25-E82D708F5C9B}" dt="2024-03-04T16:59:17.980" v="2" actId="207"/>
          <ac:spMkLst>
            <pc:docMk/>
            <pc:sldMk cId="0" sldId="261"/>
            <ac:spMk id="2" creationId="{C07985CD-A813-C1B7-EEBD-6BAED47FED17}"/>
          </ac:spMkLst>
        </pc:spChg>
      </pc:sldChg>
      <pc:sldChg chg="modSp mod">
        <pc:chgData name="HUGHES, Claire8" userId="bfeaf6c9-4cae-4dca-a944-527e2f6545c5" providerId="ADAL" clId="{CDFC3107-93EA-794E-8B25-E82D708F5C9B}" dt="2024-03-04T16:59:24.964" v="3" actId="207"/>
        <pc:sldMkLst>
          <pc:docMk/>
          <pc:sldMk cId="0" sldId="262"/>
        </pc:sldMkLst>
        <pc:spChg chg="mod">
          <ac:chgData name="HUGHES, Claire8" userId="bfeaf6c9-4cae-4dca-a944-527e2f6545c5" providerId="ADAL" clId="{CDFC3107-93EA-794E-8B25-E82D708F5C9B}" dt="2024-03-04T16:59:24.964" v="3" actId="207"/>
          <ac:spMkLst>
            <pc:docMk/>
            <pc:sldMk cId="0" sldId="262"/>
            <ac:spMk id="2" creationId="{43FC0324-D6FB-4E73-FB58-14671CEDAFCA}"/>
          </ac:spMkLst>
        </pc:spChg>
      </pc:sldChg>
      <pc:sldChg chg="modSp mod">
        <pc:chgData name="HUGHES, Claire8" userId="bfeaf6c9-4cae-4dca-a944-527e2f6545c5" providerId="ADAL" clId="{CDFC3107-93EA-794E-8B25-E82D708F5C9B}" dt="2024-03-04T16:59:27.682" v="4" actId="207"/>
        <pc:sldMkLst>
          <pc:docMk/>
          <pc:sldMk cId="0" sldId="264"/>
        </pc:sldMkLst>
        <pc:spChg chg="mod">
          <ac:chgData name="HUGHES, Claire8" userId="bfeaf6c9-4cae-4dca-a944-527e2f6545c5" providerId="ADAL" clId="{CDFC3107-93EA-794E-8B25-E82D708F5C9B}" dt="2024-03-04T16:59:27.682" v="4" actId="207"/>
          <ac:spMkLst>
            <pc:docMk/>
            <pc:sldMk cId="0" sldId="264"/>
            <ac:spMk id="2" creationId="{1E2CBB50-DE07-BAEA-8E50-3658CC55C14F}"/>
          </ac:spMkLst>
        </pc:spChg>
      </pc:sldChg>
      <pc:sldChg chg="modSp mod">
        <pc:chgData name="HUGHES, Claire8" userId="bfeaf6c9-4cae-4dca-a944-527e2f6545c5" providerId="ADAL" clId="{CDFC3107-93EA-794E-8B25-E82D708F5C9B}" dt="2024-03-04T16:59:12.144" v="0" actId="207"/>
        <pc:sldMkLst>
          <pc:docMk/>
          <pc:sldMk cId="0" sldId="267"/>
        </pc:sldMkLst>
        <pc:spChg chg="mod">
          <ac:chgData name="HUGHES, Claire8" userId="bfeaf6c9-4cae-4dca-a944-527e2f6545c5" providerId="ADAL" clId="{CDFC3107-93EA-794E-8B25-E82D708F5C9B}" dt="2024-03-04T16:59:12.144" v="0" actId="207"/>
          <ac:spMkLst>
            <pc:docMk/>
            <pc:sldMk cId="0" sldId="267"/>
            <ac:spMk id="2" creationId="{0CDAD15D-8DF1-A5E8-97DE-8C5C40364105}"/>
          </ac:spMkLst>
        </pc:spChg>
      </pc:sldChg>
    </pc:docChg>
  </pc:docChgLst>
  <pc:docChgLst>
    <pc:chgData name="KNIGHTLEY, Ashleigh" userId="S::ashleigh.knightley@education.gov.uk::60fe88d6-ba02-4b3a-82c3-406db146a5f1" providerId="AD" clId="Web-{D8663AB0-3EC0-9E62-C18D-523CB002E21F}"/>
    <pc:docChg chg="modSld">
      <pc:chgData name="KNIGHTLEY, Ashleigh" userId="S::ashleigh.knightley@education.gov.uk::60fe88d6-ba02-4b3a-82c3-406db146a5f1" providerId="AD" clId="Web-{D8663AB0-3EC0-9E62-C18D-523CB002E21F}" dt="2024-03-05T15:47:20.485" v="43" actId="20577"/>
      <pc:docMkLst>
        <pc:docMk/>
      </pc:docMkLst>
      <pc:sldChg chg="modSp">
        <pc:chgData name="KNIGHTLEY, Ashleigh" userId="S::ashleigh.knightley@education.gov.uk::60fe88d6-ba02-4b3a-82c3-406db146a5f1" providerId="AD" clId="Web-{D8663AB0-3EC0-9E62-C18D-523CB002E21F}" dt="2024-03-05T15:46:08.856" v="19" actId="20577"/>
        <pc:sldMkLst>
          <pc:docMk/>
          <pc:sldMk cId="0" sldId="261"/>
        </pc:sldMkLst>
        <pc:spChg chg="mod">
          <ac:chgData name="KNIGHTLEY, Ashleigh" userId="S::ashleigh.knightley@education.gov.uk::60fe88d6-ba02-4b3a-82c3-406db146a5f1" providerId="AD" clId="Web-{D8663AB0-3EC0-9E62-C18D-523CB002E21F}" dt="2024-03-05T15:45:49.183" v="11" actId="20577"/>
          <ac:spMkLst>
            <pc:docMk/>
            <pc:sldMk cId="0" sldId="261"/>
            <ac:spMk id="4" creationId="{33414D65-B670-E1D9-06A6-6E3AE61EA436}"/>
          </ac:spMkLst>
        </pc:spChg>
        <pc:spChg chg="mod">
          <ac:chgData name="KNIGHTLEY, Ashleigh" userId="S::ashleigh.knightley@education.gov.uk::60fe88d6-ba02-4b3a-82c3-406db146a5f1" providerId="AD" clId="Web-{D8663AB0-3EC0-9E62-C18D-523CB002E21F}" dt="2024-03-05T15:46:08.856" v="19" actId="20577"/>
          <ac:spMkLst>
            <pc:docMk/>
            <pc:sldMk cId="0" sldId="261"/>
            <ac:spMk id="5" creationId="{6DBE76E0-CF74-698D-5C21-F29A8F1ACF5F}"/>
          </ac:spMkLst>
        </pc:spChg>
      </pc:sldChg>
      <pc:sldChg chg="modSp">
        <pc:chgData name="KNIGHTLEY, Ashleigh" userId="S::ashleigh.knightley@education.gov.uk::60fe88d6-ba02-4b3a-82c3-406db146a5f1" providerId="AD" clId="Web-{D8663AB0-3EC0-9E62-C18D-523CB002E21F}" dt="2024-03-05T15:47:13.016" v="39" actId="20577"/>
        <pc:sldMkLst>
          <pc:docMk/>
          <pc:sldMk cId="0" sldId="262"/>
        </pc:sldMkLst>
        <pc:spChg chg="mod">
          <ac:chgData name="KNIGHTLEY, Ashleigh" userId="S::ashleigh.knightley@education.gov.uk::60fe88d6-ba02-4b3a-82c3-406db146a5f1" providerId="AD" clId="Web-{D8663AB0-3EC0-9E62-C18D-523CB002E21F}" dt="2024-03-05T15:46:52.233" v="29" actId="20577"/>
          <ac:spMkLst>
            <pc:docMk/>
            <pc:sldMk cId="0" sldId="262"/>
            <ac:spMk id="3" creationId="{3036B5BD-C32C-242A-FAB3-9C5D589E26CE}"/>
          </ac:spMkLst>
        </pc:spChg>
        <pc:spChg chg="mod">
          <ac:chgData name="KNIGHTLEY, Ashleigh" userId="S::ashleigh.knightley@education.gov.uk::60fe88d6-ba02-4b3a-82c3-406db146a5f1" providerId="AD" clId="Web-{D8663AB0-3EC0-9E62-C18D-523CB002E21F}" dt="2024-03-05T15:47:13.016" v="39" actId="20577"/>
          <ac:spMkLst>
            <pc:docMk/>
            <pc:sldMk cId="0" sldId="262"/>
            <ac:spMk id="4" creationId="{505D13AA-87A3-8BE4-EFF8-E907FA06F6C8}"/>
          </ac:spMkLst>
        </pc:spChg>
      </pc:sldChg>
      <pc:sldChg chg="modSp">
        <pc:chgData name="KNIGHTLEY, Ashleigh" userId="S::ashleigh.knightley@education.gov.uk::60fe88d6-ba02-4b3a-82c3-406db146a5f1" providerId="AD" clId="Web-{D8663AB0-3EC0-9E62-C18D-523CB002E21F}" dt="2024-03-05T15:47:20.485" v="43" actId="20577"/>
        <pc:sldMkLst>
          <pc:docMk/>
          <pc:sldMk cId="0" sldId="264"/>
        </pc:sldMkLst>
        <pc:spChg chg="mod">
          <ac:chgData name="KNIGHTLEY, Ashleigh" userId="S::ashleigh.knightley@education.gov.uk::60fe88d6-ba02-4b3a-82c3-406db146a5f1" providerId="AD" clId="Web-{D8663AB0-3EC0-9E62-C18D-523CB002E21F}" dt="2024-03-05T15:47:20.485" v="43" actId="20577"/>
          <ac:spMkLst>
            <pc:docMk/>
            <pc:sldMk cId="0" sldId="264"/>
            <ac:spMk id="3" creationId="{EF1B2DCB-7232-CC79-52B3-4C5152E5E7E9}"/>
          </ac:spMkLst>
        </pc:spChg>
      </pc:sldChg>
      <pc:sldChg chg="modSp">
        <pc:chgData name="KNIGHTLEY, Ashleigh" userId="S::ashleigh.knightley@education.gov.uk::60fe88d6-ba02-4b3a-82c3-406db146a5f1" providerId="AD" clId="Web-{D8663AB0-3EC0-9E62-C18D-523CB002E21F}" dt="2024-03-05T15:46:40.233" v="27"/>
        <pc:sldMkLst>
          <pc:docMk/>
          <pc:sldMk cId="0" sldId="267"/>
        </pc:sldMkLst>
        <pc:graphicFrameChg chg="mod modGraphic">
          <ac:chgData name="KNIGHTLEY, Ashleigh" userId="S::ashleigh.knightley@education.gov.uk::60fe88d6-ba02-4b3a-82c3-406db146a5f1" providerId="AD" clId="Web-{D8663AB0-3EC0-9E62-C18D-523CB002E21F}" dt="2024-03-05T15:46:40.233" v="27"/>
          <ac:graphicFrameMkLst>
            <pc:docMk/>
            <pc:sldMk cId="0" sldId="267"/>
            <ac:graphicFrameMk id="5" creationId="{27B9BF0F-F558-25FD-CC0B-CD0653CF657E}"/>
          </ac:graphicFrameMkLst>
        </pc:graphicFrame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2D91B-6157-7D51-B36A-58F6C8D0701C}"/>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18E03DEC-4BAA-1F0E-3A32-E37E4A014FDC}"/>
              </a:ext>
            </a:extLst>
          </p:cNvPr>
          <p:cNvSpPr txBox="1">
            <a:spLocks noGrp="1"/>
          </p:cNvSpPr>
          <p:nvPr>
            <p:ph type="dt" sz="quarter" idx="1"/>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C5F52C7-6020-1B42-BE26-101BDFB6DA2F}"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06/03/2024</a:t>
            </a:fld>
            <a:endParaRPr lang="en-GB"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C6F86561-F704-4B99-0C83-5F9D681BA544}"/>
              </a:ext>
            </a:extLst>
          </p:cNvPr>
          <p:cNvSpPr txBox="1">
            <a:spLocks noGrp="1"/>
          </p:cNvSpPr>
          <p:nvPr>
            <p:ph type="ftr" sz="quarter" idx="2"/>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1186B8A5-DE77-5CB7-BACA-22CB380CA67C}"/>
              </a:ext>
            </a:extLst>
          </p:cNvPr>
          <p:cNvSpPr txBox="1">
            <a:spLocks noGrp="1"/>
          </p:cNvSpPr>
          <p:nvPr>
            <p:ph type="sldNum" sz="quarter" idx="3"/>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D26159-FC2C-D34D-AD43-A0CEB197F917}" type="slidenum">
              <a:t>‹#›</a:t>
            </a:fld>
            <a:endParaRPr lang="en-GB" sz="1200" b="0" i="0" u="none" strike="noStrike" kern="1200" cap="none" spc="0" baseline="0">
              <a:solidFill>
                <a:srgbClr val="000000"/>
              </a:solidFill>
              <a:uFillTx/>
              <a:latin typeface="Calibri"/>
            </a:endParaRPr>
          </a:p>
        </p:txBody>
      </p:sp>
      <p:sp>
        <p:nvSpPr>
          <p:cNvPr id="6" name="Header Placeholder 1">
            <a:extLst>
              <a:ext uri="{FF2B5EF4-FFF2-40B4-BE49-F238E27FC236}">
                <a16:creationId xmlns:a16="http://schemas.microsoft.com/office/drawing/2014/main" id="{E3440943-2F12-611B-5561-C102C157D108}"/>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7" name="Date Placeholder 2">
            <a:extLst>
              <a:ext uri="{FF2B5EF4-FFF2-40B4-BE49-F238E27FC236}">
                <a16:creationId xmlns:a16="http://schemas.microsoft.com/office/drawing/2014/main" id="{BE5C8D26-C45A-7E49-3E28-23F99F5F544F}"/>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19ADAEB-A768-CA4A-8634-56D6E07EA426}"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06/03/2024</a:t>
            </a:fld>
            <a:endParaRPr lang="en-GB" sz="1200" b="0" i="0" u="none" strike="noStrike" kern="1200" cap="none" spc="0" baseline="0">
              <a:solidFill>
                <a:srgbClr val="000000"/>
              </a:solidFill>
              <a:uFillTx/>
              <a:latin typeface="Calibri"/>
            </a:endParaRPr>
          </a:p>
        </p:txBody>
      </p:sp>
      <p:sp>
        <p:nvSpPr>
          <p:cNvPr id="8" name="Footer Placeholder 3">
            <a:extLst>
              <a:ext uri="{FF2B5EF4-FFF2-40B4-BE49-F238E27FC236}">
                <a16:creationId xmlns:a16="http://schemas.microsoft.com/office/drawing/2014/main" id="{CAB56B1B-B998-F56C-B671-6DE1066CF134}"/>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9" name="Slide Number Placeholder 4">
            <a:extLst>
              <a:ext uri="{FF2B5EF4-FFF2-40B4-BE49-F238E27FC236}">
                <a16:creationId xmlns:a16="http://schemas.microsoft.com/office/drawing/2014/main" id="{AE46E52C-CEFD-3015-8A16-F989E4EBBE00}"/>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8E149E-8F7C-4E48-BEB9-34F9C1479692}" type="slidenum">
              <a:t>‹#›</a:t>
            </a:fld>
            <a:endParaRPr lang="en-GB" sz="1200" b="0" i="0" u="none" strike="noStrike" kern="1200" cap="none" spc="0" baseline="0">
              <a:solidFill>
                <a:srgbClr val="000000"/>
              </a:solidFill>
              <a:uFillTx/>
              <a:latin typeface="Calibri"/>
            </a:endParaRPr>
          </a:p>
        </p:txBody>
      </p:sp>
      <p:sp>
        <p:nvSpPr>
          <p:cNvPr id="10" name="Header Placeholder 1">
            <a:extLst>
              <a:ext uri="{FF2B5EF4-FFF2-40B4-BE49-F238E27FC236}">
                <a16:creationId xmlns:a16="http://schemas.microsoft.com/office/drawing/2014/main" id="{2CFF5366-1E47-BD40-A5B5-CEE0F3B23D91}"/>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1" name="Date Placeholder 2">
            <a:extLst>
              <a:ext uri="{FF2B5EF4-FFF2-40B4-BE49-F238E27FC236}">
                <a16:creationId xmlns:a16="http://schemas.microsoft.com/office/drawing/2014/main" id="{A93F073A-A118-A719-4FD1-52D4ADCB8650}"/>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20E3BC9-42AD-CC4C-BDFA-640E0DD5D5CF}"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06/03/2024</a:t>
            </a:fld>
            <a:endParaRPr lang="en-GB" sz="1200" b="0" i="0" u="none" strike="noStrike" kern="1200" cap="none" spc="0" baseline="0">
              <a:solidFill>
                <a:srgbClr val="000000"/>
              </a:solidFill>
              <a:uFillTx/>
              <a:latin typeface="Calibri"/>
            </a:endParaRPr>
          </a:p>
        </p:txBody>
      </p:sp>
      <p:sp>
        <p:nvSpPr>
          <p:cNvPr id="12" name="Footer Placeholder 3">
            <a:extLst>
              <a:ext uri="{FF2B5EF4-FFF2-40B4-BE49-F238E27FC236}">
                <a16:creationId xmlns:a16="http://schemas.microsoft.com/office/drawing/2014/main" id="{C4A9F2B6-5FCC-3756-AA17-EF5EA400783D}"/>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3" name="Slide Number Placeholder 4">
            <a:extLst>
              <a:ext uri="{FF2B5EF4-FFF2-40B4-BE49-F238E27FC236}">
                <a16:creationId xmlns:a16="http://schemas.microsoft.com/office/drawing/2014/main" id="{948611EF-49E8-1F19-0C3C-837DEBE6D573}"/>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F698A0-E7E7-A447-B2CD-835AE4149005}" type="slidenum">
              <a:t>‹#›</a:t>
            </a:fld>
            <a:endParaRPr lang="en-GB" sz="1200" b="0" i="0" u="none" strike="noStrike" kern="1200" cap="none" spc="0" baseline="0">
              <a:solidFill>
                <a:srgbClr val="000000"/>
              </a:solidFill>
              <a:uFillTx/>
              <a:latin typeface="Calibri"/>
            </a:endParaRPr>
          </a:p>
        </p:txBody>
      </p:sp>
      <p:sp>
        <p:nvSpPr>
          <p:cNvPr id="14" name="Header Placeholder 1">
            <a:extLst>
              <a:ext uri="{FF2B5EF4-FFF2-40B4-BE49-F238E27FC236}">
                <a16:creationId xmlns:a16="http://schemas.microsoft.com/office/drawing/2014/main" id="{C1E331AF-8030-88B2-C394-9259B2E1DAE9}"/>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5" name="Date Placeholder 2">
            <a:extLst>
              <a:ext uri="{FF2B5EF4-FFF2-40B4-BE49-F238E27FC236}">
                <a16:creationId xmlns:a16="http://schemas.microsoft.com/office/drawing/2014/main" id="{7C02899D-835D-343A-9A98-BEAD2D7337D4}"/>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939E21-95FE-8C46-9EFC-9A5F7FE08CC7}"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06/03/2024</a:t>
            </a:fld>
            <a:endParaRPr lang="en-GB" sz="1200" b="0" i="0" u="none" strike="noStrike" kern="1200" cap="none" spc="0" baseline="0">
              <a:solidFill>
                <a:srgbClr val="000000"/>
              </a:solidFill>
              <a:uFillTx/>
              <a:latin typeface="Calibri"/>
            </a:endParaRPr>
          </a:p>
        </p:txBody>
      </p:sp>
      <p:sp>
        <p:nvSpPr>
          <p:cNvPr id="16" name="Footer Placeholder 3">
            <a:extLst>
              <a:ext uri="{FF2B5EF4-FFF2-40B4-BE49-F238E27FC236}">
                <a16:creationId xmlns:a16="http://schemas.microsoft.com/office/drawing/2014/main" id="{1B494711-CCEB-AAD4-8359-82661C3AE870}"/>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7" name="Slide Number Placeholder 4">
            <a:extLst>
              <a:ext uri="{FF2B5EF4-FFF2-40B4-BE49-F238E27FC236}">
                <a16:creationId xmlns:a16="http://schemas.microsoft.com/office/drawing/2014/main" id="{974C8205-6993-65F6-F20B-CDC5C8497445}"/>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1A7B890-5738-6143-805E-18AAD8EC087E}" type="slidenum">
              <a:t>‹#›</a:t>
            </a:fld>
            <a:endParaRPr lang="en-GB" sz="1200" b="0" i="0" u="none" strike="noStrike" kern="1200" cap="none" spc="0" baseline="0">
              <a:solidFill>
                <a:srgbClr val="000000"/>
              </a:solidFill>
              <a:uFillTx/>
              <a:latin typeface="Calibri"/>
            </a:endParaRPr>
          </a:p>
        </p:txBody>
      </p:sp>
      <p:sp>
        <p:nvSpPr>
          <p:cNvPr id="18" name="Date Placeholder 2">
            <a:extLst>
              <a:ext uri="{FF2B5EF4-FFF2-40B4-BE49-F238E27FC236}">
                <a16:creationId xmlns:a16="http://schemas.microsoft.com/office/drawing/2014/main" id="{87367DD4-8684-1F10-D86F-B8D1B31D54B8}"/>
              </a:ext>
            </a:extLst>
          </p:cNvPr>
          <p:cNvSpPr txBox="1">
            <a:spLocks noGrp="1"/>
          </p:cNvSpPr>
          <p:nvPr>
            <p:ph type="dt" sz="quarter" idx="7"/>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698570-318D-294F-8002-B1A19D140997}" type="datetime1">
              <a:rPr lang="en-GB" sz="1200" b="0" i="0" u="none" strike="noStrike" kern="1200" cap="none" spc="0" baseline="0">
                <a:solidFill>
                  <a:srgbClr val="000000"/>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06/03/2024</a:t>
            </a:fld>
            <a:endParaRPr lang="en-GB" sz="1200" b="0" i="0" u="none" strike="noStrike" kern="1200" cap="none" spc="0" baseline="0">
              <a:solidFill>
                <a:srgbClr val="000000"/>
              </a:solidFill>
              <a:uFillTx/>
              <a:latin typeface="Calibri"/>
            </a:endParaRPr>
          </a:p>
        </p:txBody>
      </p:sp>
      <p:sp>
        <p:nvSpPr>
          <p:cNvPr id="19" name="Footer Placeholder 3">
            <a:extLst>
              <a:ext uri="{FF2B5EF4-FFF2-40B4-BE49-F238E27FC236}">
                <a16:creationId xmlns:a16="http://schemas.microsoft.com/office/drawing/2014/main" id="{39F478FE-E2E5-CB71-64FE-7A02AB75F304}"/>
              </a:ext>
            </a:extLst>
          </p:cNvPr>
          <p:cNvSpPr txBox="1">
            <a:spLocks noGrp="1"/>
          </p:cNvSpPr>
          <p:nvPr>
            <p:ph type="ftr" sz="quarter" idx="9"/>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20" name="Slide Number Placeholder 4">
            <a:extLst>
              <a:ext uri="{FF2B5EF4-FFF2-40B4-BE49-F238E27FC236}">
                <a16:creationId xmlns:a16="http://schemas.microsoft.com/office/drawing/2014/main" id="{6921FE7E-0E60-2F63-8E95-588B69C1D7CB}"/>
              </a:ext>
            </a:extLst>
          </p:cNvPr>
          <p:cNvSpPr txBox="1">
            <a:spLocks noGrp="1"/>
          </p:cNvSpPr>
          <p:nvPr>
            <p:ph type="sldNum" sz="quarter" idx="8"/>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6EB81C4-C34B-A341-8619-0E1A47A9AE3E}" type="slidenum">
              <a:t>‹#›</a:t>
            </a:fld>
            <a:endParaRPr lang="en-GB" sz="1200" b="0" i="0" u="none" strike="noStrike" kern="1200" cap="none" spc="0" baseline="0">
              <a:solidFill>
                <a:srgbClr val="000000"/>
              </a:solidFill>
              <a:uFillTx/>
              <a:latin typeface="Calibri"/>
            </a:endParaRPr>
          </a:p>
        </p:txBody>
      </p:sp>
      <p:sp>
        <p:nvSpPr>
          <p:cNvPr id="21" name="Header Placeholder 6">
            <a:extLst>
              <a:ext uri="{FF2B5EF4-FFF2-40B4-BE49-F238E27FC236}">
                <a16:creationId xmlns:a16="http://schemas.microsoft.com/office/drawing/2014/main" id="{F0E193C5-8396-C52B-C047-4690FC64BE94}"/>
              </a:ext>
            </a:extLst>
          </p:cNvPr>
          <p:cNvSpPr txBox="1">
            <a:spLocks noGrp="1"/>
          </p:cNvSpPr>
          <p:nvPr>
            <p:ph type="hdr" sz="quarter" idx="10"/>
          </p:nvPr>
        </p:nvSpPr>
        <p:spPr>
          <a:xfrm>
            <a:off x="1544897" y="195215"/>
            <a:ext cx="4716228" cy="548164"/>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pic>
        <p:nvPicPr>
          <p:cNvPr id="22" name="Picture 7" descr="Department for Education" title="Logo">
            <a:extLst>
              <a:ext uri="{FF2B5EF4-FFF2-40B4-BE49-F238E27FC236}">
                <a16:creationId xmlns:a16="http://schemas.microsoft.com/office/drawing/2014/main" id="{5800E0D3-ED77-61B1-74DC-FA11D08DB580}"/>
              </a:ext>
            </a:extLst>
          </p:cNvPr>
          <p:cNvPicPr>
            <a:picLocks noChangeAspect="1"/>
          </p:cNvPicPr>
          <p:nvPr/>
        </p:nvPicPr>
        <p:blipFill>
          <a:blip r:embed="rId2"/>
          <a:srcRect/>
          <a:stretch>
            <a:fillRect/>
          </a:stretch>
        </p:blipFill>
        <p:spPr>
          <a:xfrm>
            <a:off x="187195" y="195224"/>
            <a:ext cx="857496" cy="552023"/>
          </a:xfrm>
          <a:prstGeom prst="rect">
            <a:avLst/>
          </a:prstGeom>
          <a:noFill/>
          <a:ln cap="flat">
            <a:noFill/>
          </a:ln>
        </p:spPr>
      </p:pic>
    </p:spTree>
    <p:extLst>
      <p:ext uri="{BB962C8B-B14F-4D97-AF65-F5344CB8AC3E}">
        <p14:creationId xmlns:p14="http://schemas.microsoft.com/office/powerpoint/2010/main" val="244591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3">
            <a:extLst>
              <a:ext uri="{FF2B5EF4-FFF2-40B4-BE49-F238E27FC236}">
                <a16:creationId xmlns:a16="http://schemas.microsoft.com/office/drawing/2014/main" id="{7B2A82F0-3BED-806F-B781-907EA3089697}"/>
              </a:ext>
            </a:extLst>
          </p:cNvPr>
          <p:cNvSpPr>
            <a:spLocks noGrp="1" noRot="1" noChangeAspect="1"/>
          </p:cNvSpPr>
          <p:nvPr>
            <p:ph type="sldImg" idx="2"/>
          </p:nvPr>
        </p:nvSpPr>
        <p:spPr>
          <a:xfrm>
            <a:off x="430216" y="273048"/>
            <a:ext cx="5873748" cy="4405314"/>
          </a:xfrm>
          <a:prstGeom prst="rect">
            <a:avLst/>
          </a:prstGeom>
          <a:noFill/>
          <a:ln w="12701">
            <a:solidFill>
              <a:srgbClr val="000000"/>
            </a:solidFill>
            <a:prstDash val="solid"/>
          </a:ln>
        </p:spPr>
      </p:sp>
      <p:sp>
        <p:nvSpPr>
          <p:cNvPr id="3" name="Notes Placeholder 4">
            <a:extLst>
              <a:ext uri="{FF2B5EF4-FFF2-40B4-BE49-F238E27FC236}">
                <a16:creationId xmlns:a16="http://schemas.microsoft.com/office/drawing/2014/main" id="{AB2BFF18-0CF8-E14B-931E-F6BC646422E1}"/>
              </a:ext>
            </a:extLst>
          </p:cNvPr>
          <p:cNvSpPr txBox="1">
            <a:spLocks noGrp="1"/>
          </p:cNvSpPr>
          <p:nvPr>
            <p:ph type="body" sz="quarter" idx="3"/>
          </p:nvPr>
        </p:nvSpPr>
        <p:spPr>
          <a:xfrm>
            <a:off x="687409" y="4723452"/>
            <a:ext cx="5359344" cy="4474845"/>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2">
            <a:extLst>
              <a:ext uri="{FF2B5EF4-FFF2-40B4-BE49-F238E27FC236}">
                <a16:creationId xmlns:a16="http://schemas.microsoft.com/office/drawing/2014/main" id="{952FFDBA-00D5-AABD-EE25-9E40CE4FE45B}"/>
              </a:ext>
            </a:extLst>
          </p:cNvPr>
          <p:cNvSpPr txBox="1">
            <a:spLocks noGrp="1"/>
          </p:cNvSpPr>
          <p:nvPr>
            <p:ph type="dt" idx="1"/>
          </p:nvPr>
        </p:nvSpPr>
        <p:spPr>
          <a:xfrm>
            <a:off x="-20436" y="9446895"/>
            <a:ext cx="1114580"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4938363-3320-F940-AB2C-F58E6EB92618}" type="datetime1">
              <a:rPr lang="en-GB"/>
              <a:pPr lvl="0"/>
              <a:t>06/03/2024</a:t>
            </a:fld>
            <a:endParaRPr lang="en-GB"/>
          </a:p>
        </p:txBody>
      </p:sp>
      <p:sp>
        <p:nvSpPr>
          <p:cNvPr id="5" name="Footer Placeholder 3">
            <a:extLst>
              <a:ext uri="{FF2B5EF4-FFF2-40B4-BE49-F238E27FC236}">
                <a16:creationId xmlns:a16="http://schemas.microsoft.com/office/drawing/2014/main" id="{E7EBA8C8-FB45-7518-CD17-AF35E2DB98A4}"/>
              </a:ext>
            </a:extLst>
          </p:cNvPr>
          <p:cNvSpPr txBox="1">
            <a:spLocks noGrp="1"/>
          </p:cNvSpPr>
          <p:nvPr>
            <p:ph type="ftr" sz="quarter" idx="4"/>
          </p:nvPr>
        </p:nvSpPr>
        <p:spPr>
          <a:xfrm>
            <a:off x="1258891" y="9446895"/>
            <a:ext cx="4859322" cy="497204"/>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6" name="Slide Number Placeholder 4">
            <a:extLst>
              <a:ext uri="{FF2B5EF4-FFF2-40B4-BE49-F238E27FC236}">
                <a16:creationId xmlns:a16="http://schemas.microsoft.com/office/drawing/2014/main" id="{3111FDF3-8503-3976-5278-AFE8FCE08123}"/>
              </a:ext>
            </a:extLst>
          </p:cNvPr>
          <p:cNvSpPr txBox="1">
            <a:spLocks noGrp="1"/>
          </p:cNvSpPr>
          <p:nvPr>
            <p:ph type="sldNum" sz="quarter" idx="5"/>
          </p:nvPr>
        </p:nvSpPr>
        <p:spPr>
          <a:xfrm>
            <a:off x="6261125" y="9445166"/>
            <a:ext cx="542915" cy="497204"/>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79B8FF7-1A72-CB49-A7D5-CE06C440D80B}" type="slidenum">
              <a:t>‹#›</a:t>
            </a:fld>
            <a:endParaRPr lang="en-GB"/>
          </a:p>
        </p:txBody>
      </p:sp>
      <p:sp>
        <p:nvSpPr>
          <p:cNvPr id="7" name="Header Placeholder 1">
            <a:extLst>
              <a:ext uri="{FF2B5EF4-FFF2-40B4-BE49-F238E27FC236}">
                <a16:creationId xmlns:a16="http://schemas.microsoft.com/office/drawing/2014/main" id="{655CA22F-47DE-D797-8C0E-2531A71ED43B}"/>
              </a:ext>
            </a:extLst>
          </p:cNvPr>
          <p:cNvSpPr txBox="1">
            <a:spLocks noGrp="1"/>
          </p:cNvSpPr>
          <p:nvPr>
            <p:ph type="hdr" sz="quarter"/>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8" name="Date Placeholder 2">
            <a:extLst>
              <a:ext uri="{FF2B5EF4-FFF2-40B4-BE49-F238E27FC236}">
                <a16:creationId xmlns:a16="http://schemas.microsoft.com/office/drawing/2014/main" id="{1C2D775E-F9D6-C011-40F6-E4E84CD73D9F}"/>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C2BA8F9D-3C22-1C40-AB2A-EAA62622F394}" type="datetime1">
              <a:rPr lang="en-GB"/>
              <a:pPr lvl="0"/>
              <a:t>06/03/2024</a:t>
            </a:fld>
            <a:endParaRPr lang="en-GB"/>
          </a:p>
        </p:txBody>
      </p:sp>
      <p:sp>
        <p:nvSpPr>
          <p:cNvPr id="9" name="Slide Image Placeholder 3">
            <a:extLst>
              <a:ext uri="{FF2B5EF4-FFF2-40B4-BE49-F238E27FC236}">
                <a16:creationId xmlns:a16="http://schemas.microsoft.com/office/drawing/2014/main" id="{AD7CC4FC-3C4E-8CD4-C29F-095F93CA5139}"/>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0" name="Notes Placeholder 4">
            <a:extLst>
              <a:ext uri="{FF2B5EF4-FFF2-40B4-BE49-F238E27FC236}">
                <a16:creationId xmlns:a16="http://schemas.microsoft.com/office/drawing/2014/main" id="{306FA70D-74BC-47CC-F347-D952E994FEB7}"/>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Footer Placeholder 5">
            <a:extLst>
              <a:ext uri="{FF2B5EF4-FFF2-40B4-BE49-F238E27FC236}">
                <a16:creationId xmlns:a16="http://schemas.microsoft.com/office/drawing/2014/main" id="{52278F4F-9C30-1519-5D6F-506F21B659B5}"/>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2" name="Slide Number Placeholder 6">
            <a:extLst>
              <a:ext uri="{FF2B5EF4-FFF2-40B4-BE49-F238E27FC236}">
                <a16:creationId xmlns:a16="http://schemas.microsoft.com/office/drawing/2014/main" id="{C7331591-4F5C-34D9-A14C-C3507A3A03EF}"/>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7665F90-1293-694E-964B-A666123ED8B6}" type="slidenum">
              <a:t>‹#›</a:t>
            </a:fld>
            <a:endParaRPr lang="en-GB"/>
          </a:p>
        </p:txBody>
      </p:sp>
      <p:sp>
        <p:nvSpPr>
          <p:cNvPr id="13" name="Header Placeholder 1">
            <a:extLst>
              <a:ext uri="{FF2B5EF4-FFF2-40B4-BE49-F238E27FC236}">
                <a16:creationId xmlns:a16="http://schemas.microsoft.com/office/drawing/2014/main" id="{A725D3D1-9789-874A-2C66-FE1BD480E44C}"/>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4" name="Date Placeholder 2">
            <a:extLst>
              <a:ext uri="{FF2B5EF4-FFF2-40B4-BE49-F238E27FC236}">
                <a16:creationId xmlns:a16="http://schemas.microsoft.com/office/drawing/2014/main" id="{2F7EAEE0-FC81-E388-057A-B2FE5C0E84D4}"/>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55A31D1-7CF9-C549-A635-FF6746303584}" type="datetime1">
              <a:rPr lang="en-GB"/>
              <a:pPr lvl="0"/>
              <a:t>06/03/2024</a:t>
            </a:fld>
            <a:endParaRPr lang="en-GB"/>
          </a:p>
        </p:txBody>
      </p:sp>
      <p:sp>
        <p:nvSpPr>
          <p:cNvPr id="15" name="Slide Image Placeholder 3">
            <a:extLst>
              <a:ext uri="{FF2B5EF4-FFF2-40B4-BE49-F238E27FC236}">
                <a16:creationId xmlns:a16="http://schemas.microsoft.com/office/drawing/2014/main" id="{07C72996-00C5-237A-A2A0-19B012582C53}"/>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16" name="Notes Placeholder 4">
            <a:extLst>
              <a:ext uri="{FF2B5EF4-FFF2-40B4-BE49-F238E27FC236}">
                <a16:creationId xmlns:a16="http://schemas.microsoft.com/office/drawing/2014/main" id="{DB930D75-42CA-2592-5956-A8F61E9660CB}"/>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Footer Placeholder 5">
            <a:extLst>
              <a:ext uri="{FF2B5EF4-FFF2-40B4-BE49-F238E27FC236}">
                <a16:creationId xmlns:a16="http://schemas.microsoft.com/office/drawing/2014/main" id="{CD79C8D2-7F8B-9EB1-5C41-4735F8E4B55D}"/>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8" name="Slide Number Placeholder 6">
            <a:extLst>
              <a:ext uri="{FF2B5EF4-FFF2-40B4-BE49-F238E27FC236}">
                <a16:creationId xmlns:a16="http://schemas.microsoft.com/office/drawing/2014/main" id="{730CFAE2-5953-B0E8-3BD6-12EB6CFE06B4}"/>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E8610B1D-50FF-4141-8662-5BE8CB00014E}" type="slidenum">
              <a:t>‹#›</a:t>
            </a:fld>
            <a:endParaRPr lang="en-GB"/>
          </a:p>
        </p:txBody>
      </p:sp>
      <p:sp>
        <p:nvSpPr>
          <p:cNvPr id="19" name="Header Placeholder 1">
            <a:extLst>
              <a:ext uri="{FF2B5EF4-FFF2-40B4-BE49-F238E27FC236}">
                <a16:creationId xmlns:a16="http://schemas.microsoft.com/office/drawing/2014/main" id="{271D76C0-0BEE-EA4C-A970-75CD73B54DB3}"/>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0" name="Date Placeholder 2">
            <a:extLst>
              <a:ext uri="{FF2B5EF4-FFF2-40B4-BE49-F238E27FC236}">
                <a16:creationId xmlns:a16="http://schemas.microsoft.com/office/drawing/2014/main" id="{7DC9247E-F5F3-1B2F-FD7E-054200548E8B}"/>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EFBC3EF-3C8E-7345-8531-7FD999B15857}" type="datetime1">
              <a:rPr lang="en-GB"/>
              <a:pPr lvl="0"/>
              <a:t>06/03/2024</a:t>
            </a:fld>
            <a:endParaRPr lang="en-GB"/>
          </a:p>
        </p:txBody>
      </p:sp>
      <p:sp>
        <p:nvSpPr>
          <p:cNvPr id="21" name="Slide Image Placeholder 3">
            <a:extLst>
              <a:ext uri="{FF2B5EF4-FFF2-40B4-BE49-F238E27FC236}">
                <a16:creationId xmlns:a16="http://schemas.microsoft.com/office/drawing/2014/main" id="{CF2FBF40-669E-1D26-1B30-96D2EBF240AB}"/>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22" name="Notes Placeholder 4">
            <a:extLst>
              <a:ext uri="{FF2B5EF4-FFF2-40B4-BE49-F238E27FC236}">
                <a16:creationId xmlns:a16="http://schemas.microsoft.com/office/drawing/2014/main" id="{416E2A88-53D9-A03E-7EA6-1025C476DC4C}"/>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Footer Placeholder 5">
            <a:extLst>
              <a:ext uri="{FF2B5EF4-FFF2-40B4-BE49-F238E27FC236}">
                <a16:creationId xmlns:a16="http://schemas.microsoft.com/office/drawing/2014/main" id="{E4FC25A7-2040-5098-7C13-F001DC4695FA}"/>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4" name="Slide Number Placeholder 6">
            <a:extLst>
              <a:ext uri="{FF2B5EF4-FFF2-40B4-BE49-F238E27FC236}">
                <a16:creationId xmlns:a16="http://schemas.microsoft.com/office/drawing/2014/main" id="{3775FDAA-EC20-0B1E-9ADE-8AD75F92BF3E}"/>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2DA3FF6-B036-A343-A697-D9E964CAE913}" type="slidenum">
              <a:t>‹#›</a:t>
            </a:fld>
            <a:endParaRPr lang="en-GB"/>
          </a:p>
        </p:txBody>
      </p:sp>
      <p:sp>
        <p:nvSpPr>
          <p:cNvPr id="25" name="Header Placeholder 1">
            <a:extLst>
              <a:ext uri="{FF2B5EF4-FFF2-40B4-BE49-F238E27FC236}">
                <a16:creationId xmlns:a16="http://schemas.microsoft.com/office/drawing/2014/main" id="{172C69A9-36D1-767D-047A-E64EFDAEF438}"/>
              </a:ext>
            </a:extLst>
          </p:cNvPr>
          <p:cNvSpPr txBox="1">
            <a:spLocks noGrp="1"/>
          </p:cNvSpPr>
          <p:nvPr>
            <p:ph type="hdr" sz="quarter" idx="10"/>
          </p:nvPr>
        </p:nvSpPr>
        <p:spPr>
          <a:xfrm>
            <a:off x="0" y="0"/>
            <a:ext cx="2949570" cy="49847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6" name="Date Placeholder 2">
            <a:extLst>
              <a:ext uri="{FF2B5EF4-FFF2-40B4-BE49-F238E27FC236}">
                <a16:creationId xmlns:a16="http://schemas.microsoft.com/office/drawing/2014/main" id="{79949383-19F2-EDEA-7003-1F0922E0A78C}"/>
              </a:ext>
            </a:extLst>
          </p:cNvPr>
          <p:cNvSpPr txBox="1">
            <a:spLocks noGrp="1"/>
          </p:cNvSpPr>
          <p:nvPr>
            <p:ph type="dt" sz="quarter" idx="7"/>
          </p:nvPr>
        </p:nvSpPr>
        <p:spPr>
          <a:xfrm>
            <a:off x="3854452" y="0"/>
            <a:ext cx="2949570" cy="49847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78CD0244-DF9A-A649-941B-3960DB49D117}" type="datetime1">
              <a:rPr lang="en-GB"/>
              <a:pPr lvl="0"/>
              <a:t>06/03/2024</a:t>
            </a:fld>
            <a:endParaRPr lang="en-GB"/>
          </a:p>
        </p:txBody>
      </p:sp>
      <p:sp>
        <p:nvSpPr>
          <p:cNvPr id="27" name="Slide Image Placeholder 3">
            <a:extLst>
              <a:ext uri="{FF2B5EF4-FFF2-40B4-BE49-F238E27FC236}">
                <a16:creationId xmlns:a16="http://schemas.microsoft.com/office/drawing/2014/main" id="{D7E5037A-7621-6ABD-6FC6-5DBC2EB24681}"/>
              </a:ext>
            </a:extLst>
          </p:cNvPr>
          <p:cNvSpPr>
            <a:spLocks noGrp="1" noRot="1" noChangeAspect="1"/>
          </p:cNvSpPr>
          <p:nvPr>
            <p:ph type="sldImg" sz="quarter" idx="4294967295"/>
          </p:nvPr>
        </p:nvSpPr>
        <p:spPr>
          <a:xfrm>
            <a:off x="1165229" y="1243017"/>
            <a:ext cx="4475165" cy="3355976"/>
          </a:xfrm>
          <a:prstGeom prst="rect">
            <a:avLst/>
          </a:prstGeom>
          <a:noFill/>
          <a:ln w="12701">
            <a:solidFill>
              <a:srgbClr val="000000"/>
            </a:solidFill>
            <a:prstDash val="solid"/>
          </a:ln>
        </p:spPr>
      </p:sp>
      <p:sp>
        <p:nvSpPr>
          <p:cNvPr id="28" name="Notes Placeholder 4">
            <a:extLst>
              <a:ext uri="{FF2B5EF4-FFF2-40B4-BE49-F238E27FC236}">
                <a16:creationId xmlns:a16="http://schemas.microsoft.com/office/drawing/2014/main" id="{C3651AF3-CCAD-C854-B715-3C932A0F7978}"/>
              </a:ext>
            </a:extLst>
          </p:cNvPr>
          <p:cNvSpPr txBox="1">
            <a:spLocks noGrp="1"/>
          </p:cNvSpPr>
          <p:nvPr>
            <p:ph type="body" sz="quarter" idx="4294967295"/>
          </p:nvPr>
        </p:nvSpPr>
        <p:spPr>
          <a:xfrm>
            <a:off x="681035" y="4786317"/>
            <a:ext cx="5443532" cy="3914775"/>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9" name="Footer Placeholder 5">
            <a:extLst>
              <a:ext uri="{FF2B5EF4-FFF2-40B4-BE49-F238E27FC236}">
                <a16:creationId xmlns:a16="http://schemas.microsoft.com/office/drawing/2014/main" id="{16E8EE18-A209-1E29-AFEA-34F31AD802E6}"/>
              </a:ext>
            </a:extLst>
          </p:cNvPr>
          <p:cNvSpPr txBox="1">
            <a:spLocks noGrp="1"/>
          </p:cNvSpPr>
          <p:nvPr>
            <p:ph type="ftr" sz="quarter" idx="9"/>
          </p:nvPr>
        </p:nvSpPr>
        <p:spPr>
          <a:xfrm>
            <a:off x="0"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0" name="Slide Number Placeholder 6">
            <a:extLst>
              <a:ext uri="{FF2B5EF4-FFF2-40B4-BE49-F238E27FC236}">
                <a16:creationId xmlns:a16="http://schemas.microsoft.com/office/drawing/2014/main" id="{896498F8-0A71-88FF-94CC-50B672B0FD2B}"/>
              </a:ext>
            </a:extLst>
          </p:cNvPr>
          <p:cNvSpPr txBox="1">
            <a:spLocks noGrp="1"/>
          </p:cNvSpPr>
          <p:nvPr>
            <p:ph type="sldNum" sz="quarter" idx="8"/>
          </p:nvPr>
        </p:nvSpPr>
        <p:spPr>
          <a:xfrm>
            <a:off x="3854452" y="9445623"/>
            <a:ext cx="2949570" cy="49847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DB5C37A-20EB-4C40-9C1C-01AFCF6007D0}" type="slidenum">
              <a:t>‹#›</a:t>
            </a:fld>
            <a:endParaRPr lang="en-GB"/>
          </a:p>
        </p:txBody>
      </p:sp>
    </p:spTree>
    <p:extLst>
      <p:ext uri="{BB962C8B-B14F-4D97-AF65-F5344CB8AC3E}">
        <p14:creationId xmlns:p14="http://schemas.microsoft.com/office/powerpoint/2010/main" val="150899767"/>
      </p:ext>
    </p:extLst>
  </p:cSld>
  <p:clrMap bg1="lt1" tx1="dk1" bg2="lt2" tx2="dk2" accent1="accent1" accent2="accent2" accent3="accent3" accent4="accent4" accent5="accent5" accent6="accent6" hlink="hlink" folHlink="folHlink"/>
  <p:notesStyle>
    <a:lvl1pPr marL="171450" marR="0" lvl="0" indent="-171450" algn="l" defTabSz="914400" rtl="0" fontAlgn="auto" hangingPunct="1">
      <a:lnSpc>
        <a:spcPct val="100000"/>
      </a:lnSpc>
      <a:spcBef>
        <a:spcPts val="0"/>
      </a:spcBef>
      <a:spcAft>
        <a:spcPts val="0"/>
      </a:spcAft>
      <a:buSzPct val="100000"/>
      <a:buFont typeface="Arial" pitchFamily="34"/>
      <a:buChar char="•"/>
      <a:tabLst/>
      <a:defRPr lang="en-GB" sz="1200" b="1" i="0" u="none" strike="noStrike" kern="1200" cap="none" spc="0" baseline="0">
        <a:solidFill>
          <a:srgbClr val="000000"/>
        </a:solidFill>
        <a:uFillTx/>
        <a:latin typeface="Calibri"/>
      </a:defRPr>
    </a:lvl1pPr>
    <a:lvl2pPr marL="368302" marR="0" lvl="1"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2pPr>
    <a:lvl3pPr marL="533396" marR="0" lvl="2"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3pPr>
    <a:lvl4pPr marL="715966" marR="0" lvl="3"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4pPr>
    <a:lvl5pPr marL="987423" marR="0" lvl="4" indent="-174622" algn="l" defTabSz="987423"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730D68-BB28-9503-78C2-3A504FE80ECC}"/>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8F7DB512-3C34-0285-F101-E908B18EC9BF}"/>
              </a:ext>
            </a:extLst>
          </p:cNvPr>
          <p:cNvSpPr txBox="1">
            <a:spLocks noGrp="1"/>
          </p:cNvSpPr>
          <p:nvPr>
            <p:ph type="body" sz="quarter" idx="1"/>
          </p:nvPr>
        </p:nvSpPr>
        <p:spPr/>
        <p:txBody>
          <a:bodyPr/>
          <a:lstStyle/>
          <a:p>
            <a:pPr marL="0" lvl="0" indent="0">
              <a:buNone/>
            </a:pPr>
            <a:r>
              <a:rPr lang="en-GB" b="0">
                <a:latin typeface="Arial" pitchFamily="34"/>
                <a:cs typeface="Arial" pitchFamily="34"/>
              </a:rPr>
              <a:t>Communication - both internally and externally - is vital but can place a significant demand on us all.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This session will help us evaluate how we currently communicate and identify what we can amend, streamline or stop altogether to reduce our workload.</a:t>
            </a:r>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5FB2D0B8-F39C-94FE-8B22-480920CF5D5E}"/>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6F94183-382F-5947-88F7-1AA0B33C688D}"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0F276-72FF-E23F-BCDD-671204E164FA}"/>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8F4B03AE-59B1-2C64-6691-23ECE2AE14E0}"/>
              </a:ext>
            </a:extLst>
          </p:cNvPr>
          <p:cNvSpPr txBox="1">
            <a:spLocks noGrp="1"/>
          </p:cNvSpPr>
          <p:nvPr>
            <p:ph type="body" sz="quarter" idx="1"/>
          </p:nvPr>
        </p:nvSpPr>
        <p:spPr/>
        <p:txBody>
          <a:bodyPr/>
          <a:lstStyle/>
          <a:p>
            <a:pPr marL="0" lvl="0" indent="0">
              <a:buNone/>
            </a:pPr>
            <a:r>
              <a:rPr lang="en-GB" b="0">
                <a:latin typeface="Arial"/>
                <a:cs typeface="Arial"/>
              </a:rPr>
              <a:t>This slide has some examples of how schools have already improved communications. You could edit to include quotes from your staff workload survey.</a:t>
            </a:r>
            <a:endParaRPr lang="en-GB" b="0">
              <a:latin typeface="Arial" pitchFamily="34"/>
              <a:cs typeface="Arial" pitchFamily="34"/>
            </a:endParaRPr>
          </a:p>
          <a:p>
            <a:pPr marL="0" lvl="0" indent="0">
              <a:buNone/>
            </a:pPr>
            <a:endParaRPr lang="en-GB">
              <a:latin typeface="Arial" pitchFamily="34"/>
              <a:cs typeface="Arial" pitchFamily="34"/>
            </a:endParaRPr>
          </a:p>
          <a:p>
            <a:pPr marL="0" lvl="0" indent="0">
              <a:buNone/>
            </a:pP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2C84F7FC-E6F9-469B-CF93-C74E4E2BCEC6}"/>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3722A49-169E-EF4E-88F0-AD3D2324B161}"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7D9751-7006-0063-9FDB-20581646D489}"/>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8886063B-4B91-D3FE-9A4D-F03419AB6580}"/>
              </a:ext>
            </a:extLst>
          </p:cNvPr>
          <p:cNvSpPr txBox="1">
            <a:spLocks noGrp="1"/>
          </p:cNvSpPr>
          <p:nvPr>
            <p:ph type="body" sz="quarter" idx="1"/>
          </p:nvPr>
        </p:nvSpPr>
        <p:spPr/>
        <p:txBody>
          <a:bodyPr/>
          <a:lstStyle/>
          <a:p>
            <a:pPr marL="0" lvl="0" indent="0">
              <a:buNone/>
            </a:pPr>
            <a:r>
              <a:rPr lang="en-GB" b="0">
                <a:latin typeface="Arial" pitchFamily="34"/>
                <a:cs typeface="Arial" pitchFamily="34"/>
              </a:rPr>
              <a:t>Discuss the types of communication on this slide.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It may help to answer these questions:</a:t>
            </a:r>
          </a:p>
          <a:p>
            <a:pPr lvl="0"/>
            <a:r>
              <a:rPr lang="en-GB" b="0">
                <a:latin typeface="Arial" pitchFamily="34"/>
                <a:cs typeface="Arial" pitchFamily="34"/>
              </a:rPr>
              <a:t>which types are most regularly used by the school?</a:t>
            </a:r>
          </a:p>
          <a:p>
            <a:pPr lvl="0"/>
            <a:r>
              <a:rPr lang="en-GB" b="0">
                <a:latin typeface="Arial" pitchFamily="34"/>
                <a:cs typeface="Arial" pitchFamily="34"/>
              </a:rPr>
              <a:t>what drives the need for them?</a:t>
            </a:r>
          </a:p>
          <a:p>
            <a:pPr lvl="0"/>
            <a:r>
              <a:rPr lang="en-GB" b="0">
                <a:latin typeface="Arial" pitchFamily="34"/>
                <a:cs typeface="Arial" pitchFamily="34"/>
              </a:rPr>
              <a:t>what other types of communication do you use?</a:t>
            </a:r>
          </a:p>
          <a:p>
            <a:pPr lvl="0"/>
            <a:r>
              <a:rPr lang="en-GB" b="0">
                <a:latin typeface="Arial" pitchFamily="34"/>
                <a:cs typeface="Arial" pitchFamily="34"/>
              </a:rPr>
              <a:t>is there a communications protocol?</a:t>
            </a:r>
          </a:p>
          <a:p>
            <a:pPr lvl="0"/>
            <a:r>
              <a:rPr lang="en-GB" b="0">
                <a:latin typeface="Arial" pitchFamily="34"/>
                <a:cs typeface="Arial" pitchFamily="34"/>
              </a:rPr>
              <a:t>are staff aware of the communications protocol?</a:t>
            </a:r>
            <a:br>
              <a:rPr lang="en-GB" b="0">
                <a:latin typeface="Arial" pitchFamily="34"/>
                <a:cs typeface="Arial" pitchFamily="34"/>
              </a:rPr>
            </a:br>
            <a:endParaRPr lang="en-GB" b="0">
              <a:latin typeface="Arial" pitchFamily="34"/>
              <a:cs typeface="Arial" pitchFamily="34"/>
            </a:endParaRPr>
          </a:p>
          <a:p>
            <a:pPr marL="0" lvl="0" indent="0">
              <a:buNone/>
            </a:pPr>
            <a:r>
              <a:rPr lang="en-GB" b="0">
                <a:latin typeface="Arial" pitchFamily="34"/>
                <a:cs typeface="Arial" pitchFamily="34"/>
              </a:rPr>
              <a:t>This should be a brief discussion to prepare for the next exercise.</a:t>
            </a:r>
            <a:br>
              <a:rPr lang="en-GB" b="0">
                <a:latin typeface="Arial" pitchFamily="34"/>
                <a:cs typeface="Arial" pitchFamily="34"/>
              </a:rPr>
            </a:b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70F8DD5D-063E-6781-DD6D-961646218FC1}"/>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645E4EC-942C-DD4D-9608-13176D5BCB31}"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A9971-4AE3-0D64-2387-5D44F011E7E5}"/>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C9CA1095-BB43-FE7B-9AD4-6A2E51C06B68}"/>
              </a:ext>
            </a:extLst>
          </p:cNvPr>
          <p:cNvSpPr txBox="1">
            <a:spLocks noGrp="1"/>
          </p:cNvSpPr>
          <p:nvPr>
            <p:ph type="body" sz="quarter" idx="1"/>
          </p:nvPr>
        </p:nvSpPr>
        <p:spPr/>
        <p:txBody>
          <a:bodyPr/>
          <a:lstStyle/>
          <a:p>
            <a:pPr marL="0" lvl="0" indent="0">
              <a:buNone/>
            </a:pPr>
            <a:r>
              <a:rPr lang="en-GB" b="0">
                <a:latin typeface="Arial" pitchFamily="34"/>
                <a:cs typeface="Arial" pitchFamily="34"/>
              </a:rPr>
              <a:t>When considering if communications are effective, you could explore, for example, the value on staff development and pupil progress.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To help with this exercise, you might find it useful to use impact graphs to look at how effective the communications are and their impact on workload. </a:t>
            </a:r>
          </a:p>
        </p:txBody>
      </p:sp>
      <p:sp>
        <p:nvSpPr>
          <p:cNvPr id="4" name="Slide Number Placeholder 3">
            <a:extLst>
              <a:ext uri="{FF2B5EF4-FFF2-40B4-BE49-F238E27FC236}">
                <a16:creationId xmlns:a16="http://schemas.microsoft.com/office/drawing/2014/main" id="{BFF56C74-A40D-6DC0-08D8-7AC3A9C37B37}"/>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4BFF21-6A47-8D40-B1B5-46760DF10912}"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89A544-F404-D92A-D15B-F330961E1E54}"/>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453F2C55-3D0E-1F0C-A26A-5D9945C71C5B}"/>
              </a:ext>
            </a:extLst>
          </p:cNvPr>
          <p:cNvSpPr txBox="1">
            <a:spLocks noGrp="1"/>
          </p:cNvSpPr>
          <p:nvPr>
            <p:ph type="body" sz="quarter" idx="1"/>
          </p:nvPr>
        </p:nvSpPr>
        <p:spPr/>
        <p:txBody>
          <a:bodyPr/>
          <a:lstStyle/>
          <a:p>
            <a:pPr marL="0" lvl="0" indent="0">
              <a:buNone/>
            </a:pPr>
            <a:r>
              <a:rPr lang="en-GB" b="0">
                <a:latin typeface="Arial" pitchFamily="34"/>
                <a:cs typeface="Arial" pitchFamily="34"/>
              </a:rPr>
              <a:t>Discuss as a whole staff group, in pairs or teams. </a:t>
            </a:r>
          </a:p>
          <a:p>
            <a:pPr marL="0" lvl="0" indent="0">
              <a:buNone/>
            </a:pPr>
            <a:endParaRPr lang="en-GB" b="0">
              <a:latin typeface="Arial" pitchFamily="34"/>
              <a:cs typeface="Arial" pitchFamily="34"/>
            </a:endParaRPr>
          </a:p>
          <a:p>
            <a:pPr marL="0" lvl="0" indent="0">
              <a:buNone/>
            </a:pPr>
            <a:r>
              <a:rPr lang="en-GB" b="0">
                <a:latin typeface="Arial" pitchFamily="34"/>
                <a:cs typeface="Arial" pitchFamily="34"/>
              </a:rPr>
              <a:t>Use the findings from the previous slide to discuss the changes you could make.</a:t>
            </a:r>
            <a:br>
              <a:rPr lang="en-GB" b="0">
                <a:latin typeface="Arial" pitchFamily="34"/>
                <a:cs typeface="Arial" pitchFamily="34"/>
              </a:rPr>
            </a:b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EED33370-44F8-A533-E7D1-A0560C4EA3C8}"/>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ED12BD2-1057-E949-A815-4A596920A968}"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FB9A9-88B8-3D53-1E9F-A489E512E163}"/>
              </a:ext>
            </a:extLst>
          </p:cNvPr>
          <p:cNvSpPr>
            <a:spLocks noGrp="1" noRot="1" noChangeAspect="1"/>
          </p:cNvSpPr>
          <p:nvPr>
            <p:ph type="sldImg"/>
          </p:nvPr>
        </p:nvSpPr>
        <p:spPr>
          <a:xfrm>
            <a:off x="430213" y="273050"/>
            <a:ext cx="5873750" cy="4405313"/>
          </a:xfrm>
        </p:spPr>
      </p:sp>
      <p:sp>
        <p:nvSpPr>
          <p:cNvPr id="3" name="Notes Placeholder 2">
            <a:extLst>
              <a:ext uri="{FF2B5EF4-FFF2-40B4-BE49-F238E27FC236}">
                <a16:creationId xmlns:a16="http://schemas.microsoft.com/office/drawing/2014/main" id="{910A8561-43F9-994F-FD08-3C4690DCA766}"/>
              </a:ext>
            </a:extLst>
          </p:cNvPr>
          <p:cNvSpPr txBox="1">
            <a:spLocks noGrp="1"/>
          </p:cNvSpPr>
          <p:nvPr>
            <p:ph type="body" sz="quarter" idx="1"/>
          </p:nvPr>
        </p:nvSpPr>
        <p:spPr/>
        <p:txBody>
          <a:bodyPr/>
          <a:lstStyle/>
          <a:p>
            <a:pPr marL="0" lvl="0" indent="0">
              <a:buNone/>
            </a:pPr>
            <a:r>
              <a:rPr lang="en-GB" b="0">
                <a:latin typeface="Arial" pitchFamily="34"/>
                <a:cs typeface="Arial" pitchFamily="34"/>
              </a:rPr>
              <a:t>At the end of your session, you should decide </a:t>
            </a:r>
          </a:p>
          <a:p>
            <a:pPr lvl="0"/>
            <a:r>
              <a:rPr lang="en-GB" b="0">
                <a:latin typeface="Arial" pitchFamily="34"/>
                <a:cs typeface="Arial" pitchFamily="34"/>
              </a:rPr>
              <a:t>how actions are recorded</a:t>
            </a:r>
          </a:p>
          <a:p>
            <a:pPr lvl="0"/>
            <a:r>
              <a:rPr lang="en-GB" b="0">
                <a:latin typeface="Arial" pitchFamily="34"/>
                <a:cs typeface="Arial" pitchFamily="34"/>
              </a:rPr>
              <a:t>who is responsible</a:t>
            </a:r>
          </a:p>
          <a:p>
            <a:pPr lvl="0"/>
            <a:r>
              <a:rPr lang="en-GB" b="0">
                <a:latin typeface="Arial" pitchFamily="34"/>
                <a:cs typeface="Arial" pitchFamily="34"/>
              </a:rPr>
              <a:t>review dates</a:t>
            </a:r>
          </a:p>
          <a:p>
            <a:pPr lvl="0"/>
            <a:r>
              <a:rPr lang="en-GB" b="0">
                <a:latin typeface="Arial" pitchFamily="34"/>
                <a:cs typeface="Arial" pitchFamily="34"/>
              </a:rPr>
              <a:t>how you will communicate the new/revised protocol with staff, governors, pupils and parents/carers</a:t>
            </a:r>
          </a:p>
        </p:txBody>
      </p:sp>
      <p:sp>
        <p:nvSpPr>
          <p:cNvPr id="4" name="Slide Number Placeholder 3">
            <a:extLst>
              <a:ext uri="{FF2B5EF4-FFF2-40B4-BE49-F238E27FC236}">
                <a16:creationId xmlns:a16="http://schemas.microsoft.com/office/drawing/2014/main" id="{A955BA4C-56B4-40B6-CC08-3799907809FE}"/>
              </a:ext>
            </a:extLst>
          </p:cNvPr>
          <p:cNvSpPr txBox="1"/>
          <p:nvPr/>
        </p:nvSpPr>
        <p:spPr>
          <a:xfrm>
            <a:off x="6261125" y="9445166"/>
            <a:ext cx="542915" cy="497204"/>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CD90D82-1FF0-8B4E-8541-47CAEB74C831}"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A66-C173-A73A-FBD5-D5FB7F21F6B7}"/>
              </a:ext>
            </a:extLst>
          </p:cNvPr>
          <p:cNvSpPr txBox="1">
            <a:spLocks noGrp="1"/>
          </p:cNvSpPr>
          <p:nvPr>
            <p:ph type="ctrTitle"/>
          </p:nvPr>
        </p:nvSpPr>
        <p:spPr>
          <a:xfrm>
            <a:off x="685800" y="981078"/>
            <a:ext cx="7772400" cy="1470026"/>
          </a:xfrm>
        </p:spPr>
        <p:txBody>
          <a:bodyPr/>
          <a:lstStyle>
            <a:lvl1pPr>
              <a:defRPr sz="54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50AFA627-67BF-A907-79A5-4F8223082047}"/>
              </a:ext>
            </a:extLst>
          </p:cNvPr>
          <p:cNvSpPr txBox="1">
            <a:spLocks noGrp="1"/>
          </p:cNvSpPr>
          <p:nvPr>
            <p:ph type="subTitle" idx="1"/>
          </p:nvPr>
        </p:nvSpPr>
        <p:spPr>
          <a:xfrm>
            <a:off x="683568" y="2924946"/>
            <a:ext cx="6400800" cy="1752603"/>
          </a:xfrm>
        </p:spPr>
        <p:txBody>
          <a:bodyPr/>
          <a:lstStyle>
            <a:lvl1pPr marL="0" indent="0">
              <a:buNone/>
              <a:defRPr>
                <a:latin typeface="Arial" pitchFamily="34"/>
                <a:cs typeface="Arial" pitchFamily="34"/>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F73EE11F-29B5-8952-9CBB-B938EF0F7721}"/>
              </a:ext>
            </a:extLst>
          </p:cNvPr>
          <p:cNvSpPr txBox="1">
            <a:spLocks noGrp="1"/>
          </p:cNvSpPr>
          <p:nvPr>
            <p:ph type="dt" sz="half" idx="7"/>
          </p:nvPr>
        </p:nvSpPr>
        <p:spPr/>
        <p:txBody>
          <a:bodyPr/>
          <a:lstStyle>
            <a:lvl1pPr>
              <a:defRPr/>
            </a:lvl1pPr>
          </a:lstStyle>
          <a:p>
            <a:pPr lvl="0"/>
            <a:fld id="{AA83A365-9B18-1F40-A70A-65E8BF6A6DBC}" type="datetime1">
              <a:rPr lang="en-GB"/>
              <a:pPr lvl="0"/>
              <a:t>06/03/2024</a:t>
            </a:fld>
            <a:endParaRPr lang="en-GB"/>
          </a:p>
        </p:txBody>
      </p:sp>
      <p:sp>
        <p:nvSpPr>
          <p:cNvPr id="5" name="Footer Placeholder 4">
            <a:extLst>
              <a:ext uri="{FF2B5EF4-FFF2-40B4-BE49-F238E27FC236}">
                <a16:creationId xmlns:a16="http://schemas.microsoft.com/office/drawing/2014/main" id="{50082ED1-2CB6-1487-023F-7CA6C1AF4A1E}"/>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59B37037-487B-6525-6B9E-C06CF5D3D613}"/>
              </a:ext>
            </a:extLst>
          </p:cNvPr>
          <p:cNvSpPr txBox="1">
            <a:spLocks noGrp="1"/>
          </p:cNvSpPr>
          <p:nvPr>
            <p:ph type="sldNum" sz="quarter" idx="8"/>
          </p:nvPr>
        </p:nvSpPr>
        <p:spPr/>
        <p:txBody>
          <a:bodyPr/>
          <a:lstStyle>
            <a:lvl1pPr>
              <a:defRPr/>
            </a:lvl1pPr>
          </a:lstStyle>
          <a:p>
            <a:pPr lvl="0"/>
            <a:fld id="{DC61B90F-0E7C-A74F-87F1-00BC8DD1A79C}" type="slidenum">
              <a:t>‹#›</a:t>
            </a:fld>
            <a:endParaRPr lang="en-GB"/>
          </a:p>
        </p:txBody>
      </p:sp>
    </p:spTree>
    <p:extLst>
      <p:ext uri="{BB962C8B-B14F-4D97-AF65-F5344CB8AC3E}">
        <p14:creationId xmlns:p14="http://schemas.microsoft.com/office/powerpoint/2010/main" val="31597107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0F54809-515A-1F47-C3B1-2195E74A8CB1}"/>
              </a:ext>
            </a:extLst>
          </p:cNvPr>
          <p:cNvSpPr txBox="1">
            <a:spLocks noGrp="1"/>
          </p:cNvSpPr>
          <p:nvPr>
            <p:ph type="dt" sz="half" idx="7"/>
          </p:nvPr>
        </p:nvSpPr>
        <p:spPr/>
        <p:txBody>
          <a:bodyPr/>
          <a:lstStyle>
            <a:lvl1pPr>
              <a:defRPr/>
            </a:lvl1pPr>
          </a:lstStyle>
          <a:p>
            <a:pPr lvl="0"/>
            <a:fld id="{752DF78E-2FF7-764B-B11F-26DD12385C69}" type="datetime1">
              <a:rPr lang="en-GB"/>
              <a:pPr lvl="0"/>
              <a:t>06/03/2024</a:t>
            </a:fld>
            <a:endParaRPr lang="en-GB"/>
          </a:p>
        </p:txBody>
      </p:sp>
      <p:sp>
        <p:nvSpPr>
          <p:cNvPr id="3" name="Footer Placeholder 4">
            <a:extLst>
              <a:ext uri="{FF2B5EF4-FFF2-40B4-BE49-F238E27FC236}">
                <a16:creationId xmlns:a16="http://schemas.microsoft.com/office/drawing/2014/main" id="{A129554F-9355-5531-885A-D70973691F82}"/>
              </a:ext>
            </a:extLst>
          </p:cNvPr>
          <p:cNvSpPr txBox="1">
            <a:spLocks noGrp="1"/>
          </p:cNvSpPr>
          <p:nvPr>
            <p:ph type="ftr" sz="quarter" idx="9"/>
          </p:nvPr>
        </p:nvSpPr>
        <p:spPr/>
        <p:txBody>
          <a:bodyPr/>
          <a:lstStyle>
            <a:lvl1pPr>
              <a:defRPr/>
            </a:lvl1pPr>
          </a:lstStyle>
          <a:p>
            <a:pPr lvl="0"/>
            <a:r>
              <a:rPr lang="en-GB"/>
              <a:t>DRAFT</a:t>
            </a:r>
          </a:p>
        </p:txBody>
      </p:sp>
      <p:sp>
        <p:nvSpPr>
          <p:cNvPr id="4" name="Slide Number Placeholder 5">
            <a:extLst>
              <a:ext uri="{FF2B5EF4-FFF2-40B4-BE49-F238E27FC236}">
                <a16:creationId xmlns:a16="http://schemas.microsoft.com/office/drawing/2014/main" id="{0783A634-28AB-5EB2-830D-CF013E942D0D}"/>
              </a:ext>
            </a:extLst>
          </p:cNvPr>
          <p:cNvSpPr txBox="1">
            <a:spLocks noGrp="1"/>
          </p:cNvSpPr>
          <p:nvPr>
            <p:ph type="sldNum" sz="quarter" idx="8"/>
          </p:nvPr>
        </p:nvSpPr>
        <p:spPr/>
        <p:txBody>
          <a:bodyPr/>
          <a:lstStyle>
            <a:lvl1pPr>
              <a:defRPr/>
            </a:lvl1pPr>
          </a:lstStyle>
          <a:p>
            <a:pPr lvl="0"/>
            <a:fld id="{ED14F7D2-14D8-A047-A177-017E7897BBD5}" type="slidenum">
              <a:t>‹#›</a:t>
            </a:fld>
            <a:endParaRPr lang="en-GB"/>
          </a:p>
        </p:txBody>
      </p:sp>
    </p:spTree>
    <p:extLst>
      <p:ext uri="{BB962C8B-B14F-4D97-AF65-F5344CB8AC3E}">
        <p14:creationId xmlns:p14="http://schemas.microsoft.com/office/powerpoint/2010/main" val="320361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9239-6E65-7715-1213-29FFE47C5C8D}"/>
              </a:ext>
            </a:extLst>
          </p:cNvPr>
          <p:cNvSpPr txBox="1">
            <a:spLocks noGrp="1"/>
          </p:cNvSpPr>
          <p:nvPr>
            <p:ph type="title"/>
          </p:nvPr>
        </p:nvSpPr>
        <p:spPr>
          <a:xfrm>
            <a:off x="684208" y="335923"/>
            <a:ext cx="7775572" cy="645154"/>
          </a:xfrm>
        </p:spPr>
        <p:txBody>
          <a:bodyPr/>
          <a:lstStyle>
            <a:lvl1pPr>
              <a:defRPr/>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BD9F01BB-B9D5-6C1D-111D-68D5A22845A3}"/>
              </a:ext>
            </a:extLst>
          </p:cNvPr>
          <p:cNvSpPr txBox="1">
            <a:spLocks noGrp="1"/>
          </p:cNvSpPr>
          <p:nvPr>
            <p:ph type="pic" idx="1"/>
          </p:nvPr>
        </p:nvSpPr>
        <p:spPr>
          <a:xfrm>
            <a:off x="1872270" y="1187202"/>
            <a:ext cx="5256583" cy="4112367"/>
          </a:xfrm>
          <a:ln w="9528">
            <a:solidFill>
              <a:srgbClr val="1F497D"/>
            </a:solidFill>
            <a:prstDash val="solid"/>
          </a:ln>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ACF65377-AEC9-0F5F-0AA4-59F9332141B3}"/>
              </a:ext>
            </a:extLst>
          </p:cNvPr>
          <p:cNvSpPr txBox="1">
            <a:spLocks noGrp="1"/>
          </p:cNvSpPr>
          <p:nvPr>
            <p:ph type="body" idx="2"/>
          </p:nvPr>
        </p:nvSpPr>
        <p:spPr>
          <a:xfrm>
            <a:off x="1763685" y="5445572"/>
            <a:ext cx="5486400" cy="359697"/>
          </a:xfrm>
        </p:spPr>
        <p:txBody>
          <a:bodyPr/>
          <a:lstStyle>
            <a:lvl1pPr marL="0" indent="0">
              <a:buNone/>
              <a:defRPr sz="1400"/>
            </a:lvl1pPr>
          </a:lstStyle>
          <a:p>
            <a:pPr lvl="0"/>
            <a:r>
              <a:rPr lang="en-US"/>
              <a:t>Click to edit Master text styles</a:t>
            </a:r>
          </a:p>
        </p:txBody>
      </p:sp>
      <p:sp>
        <p:nvSpPr>
          <p:cNvPr id="5" name="Date Placeholder 3">
            <a:extLst>
              <a:ext uri="{FF2B5EF4-FFF2-40B4-BE49-F238E27FC236}">
                <a16:creationId xmlns:a16="http://schemas.microsoft.com/office/drawing/2014/main" id="{9DBB62E2-1AD2-336F-612E-2A62F113BDF4}"/>
              </a:ext>
            </a:extLst>
          </p:cNvPr>
          <p:cNvSpPr txBox="1">
            <a:spLocks noGrp="1"/>
          </p:cNvSpPr>
          <p:nvPr>
            <p:ph type="dt" sz="half" idx="7"/>
          </p:nvPr>
        </p:nvSpPr>
        <p:spPr/>
        <p:txBody>
          <a:bodyPr/>
          <a:lstStyle>
            <a:lvl1pPr>
              <a:defRPr/>
            </a:lvl1pPr>
          </a:lstStyle>
          <a:p>
            <a:pPr lvl="0"/>
            <a:fld id="{1D41C88F-6786-E841-ABC1-95840722CAE7}" type="datetime1">
              <a:rPr lang="en-GB"/>
              <a:pPr lvl="0"/>
              <a:t>06/03/2024</a:t>
            </a:fld>
            <a:endParaRPr lang="en-GB"/>
          </a:p>
        </p:txBody>
      </p:sp>
      <p:sp>
        <p:nvSpPr>
          <p:cNvPr id="6" name="Footer Placeholder 4">
            <a:extLst>
              <a:ext uri="{FF2B5EF4-FFF2-40B4-BE49-F238E27FC236}">
                <a16:creationId xmlns:a16="http://schemas.microsoft.com/office/drawing/2014/main" id="{A9475B58-034D-29D4-59B1-AAED5A6C15F1}"/>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5D7C777A-DE1F-7287-DCED-DC1C677914F5}"/>
              </a:ext>
            </a:extLst>
          </p:cNvPr>
          <p:cNvSpPr txBox="1">
            <a:spLocks noGrp="1"/>
          </p:cNvSpPr>
          <p:nvPr>
            <p:ph type="sldNum" sz="quarter" idx="8"/>
          </p:nvPr>
        </p:nvSpPr>
        <p:spPr/>
        <p:txBody>
          <a:bodyPr/>
          <a:lstStyle>
            <a:lvl1pPr>
              <a:defRPr/>
            </a:lvl1pPr>
          </a:lstStyle>
          <a:p>
            <a:pPr lvl="0"/>
            <a:fld id="{1AB8F3B5-BEBD-BF4F-9C50-6A3F655AFB85}" type="slidenum">
              <a:t>‹#›</a:t>
            </a:fld>
            <a:endParaRPr lang="en-GB"/>
          </a:p>
        </p:txBody>
      </p:sp>
    </p:spTree>
    <p:extLst>
      <p:ext uri="{BB962C8B-B14F-4D97-AF65-F5344CB8AC3E}">
        <p14:creationId xmlns:p14="http://schemas.microsoft.com/office/powerpoint/2010/main" val="117728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5717-BB66-7DE1-27CF-4D81B3A84498}"/>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3C9EF4DF-6E77-C48A-4ACC-7D5221F47812}"/>
              </a:ext>
            </a:extLst>
          </p:cNvPr>
          <p:cNvSpPr txBox="1">
            <a:spLocks noGrp="1"/>
          </p:cNvSpPr>
          <p:nvPr>
            <p:ph type="dt" sz="half" idx="7"/>
          </p:nvPr>
        </p:nvSpPr>
        <p:spPr/>
        <p:txBody>
          <a:bodyPr/>
          <a:lstStyle>
            <a:lvl1pPr>
              <a:defRPr/>
            </a:lvl1pPr>
          </a:lstStyle>
          <a:p>
            <a:pPr lvl="0"/>
            <a:fld id="{18E6932D-83FD-774C-9B40-7F56E3D0AB5F}" type="datetime1">
              <a:rPr lang="en-GB"/>
              <a:pPr lvl="0"/>
              <a:t>06/03/2024</a:t>
            </a:fld>
            <a:endParaRPr lang="en-GB"/>
          </a:p>
        </p:txBody>
      </p:sp>
      <p:sp>
        <p:nvSpPr>
          <p:cNvPr id="4" name="Footer Placeholder 3">
            <a:extLst>
              <a:ext uri="{FF2B5EF4-FFF2-40B4-BE49-F238E27FC236}">
                <a16:creationId xmlns:a16="http://schemas.microsoft.com/office/drawing/2014/main" id="{C492C090-590F-81F7-4FE7-B1471CA54E48}"/>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4">
            <a:extLst>
              <a:ext uri="{FF2B5EF4-FFF2-40B4-BE49-F238E27FC236}">
                <a16:creationId xmlns:a16="http://schemas.microsoft.com/office/drawing/2014/main" id="{AA7B8ED3-5BB2-A588-1650-8CEA9C9D9CD9}"/>
              </a:ext>
            </a:extLst>
          </p:cNvPr>
          <p:cNvSpPr txBox="1">
            <a:spLocks noGrp="1"/>
          </p:cNvSpPr>
          <p:nvPr>
            <p:ph type="sldNum" sz="quarter" idx="8"/>
          </p:nvPr>
        </p:nvSpPr>
        <p:spPr/>
        <p:txBody>
          <a:bodyPr/>
          <a:lstStyle>
            <a:lvl1pPr>
              <a:defRPr/>
            </a:lvl1pPr>
          </a:lstStyle>
          <a:p>
            <a:pPr lvl="0"/>
            <a:fld id="{B97EBCA5-00B7-BA4A-882F-22FF7FD783A3}" type="slidenum">
              <a:t>‹#›</a:t>
            </a:fld>
            <a:endParaRPr lang="en-GB"/>
          </a:p>
        </p:txBody>
      </p:sp>
    </p:spTree>
    <p:extLst>
      <p:ext uri="{BB962C8B-B14F-4D97-AF65-F5344CB8AC3E}">
        <p14:creationId xmlns:p14="http://schemas.microsoft.com/office/powerpoint/2010/main" val="201228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1A6C-0F0A-705E-E17F-246778BCBA20}"/>
              </a:ext>
            </a:extLst>
          </p:cNvPr>
          <p:cNvSpPr txBox="1">
            <a:spLocks noGrp="1"/>
          </p:cNvSpPr>
          <p:nvPr>
            <p:ph type="title"/>
          </p:nvPr>
        </p:nvSpPr>
        <p:spPr>
          <a:xfrm>
            <a:off x="684208" y="333371"/>
            <a:ext cx="7775572" cy="647696"/>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043D9D80-D46B-3800-FD6D-24F82C46F05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C7D463-8BC9-F85C-703C-DA6E8BEAF586}"/>
              </a:ext>
            </a:extLst>
          </p:cNvPr>
          <p:cNvSpPr txBox="1">
            <a:spLocks noGrp="1"/>
          </p:cNvSpPr>
          <p:nvPr>
            <p:ph type="dt" sz="half" idx="7"/>
          </p:nvPr>
        </p:nvSpPr>
        <p:spPr/>
        <p:txBody>
          <a:bodyPr/>
          <a:lstStyle>
            <a:lvl1pPr>
              <a:defRPr/>
            </a:lvl1pPr>
          </a:lstStyle>
          <a:p>
            <a:pPr lvl="0"/>
            <a:fld id="{A616114A-F884-8D44-B6DD-7C41E3CA44DD}" type="datetime1">
              <a:rPr lang="en-GB"/>
              <a:pPr lvl="0"/>
              <a:t>06/03/2024</a:t>
            </a:fld>
            <a:endParaRPr lang="en-GB"/>
          </a:p>
        </p:txBody>
      </p:sp>
      <p:sp>
        <p:nvSpPr>
          <p:cNvPr id="5" name="Footer Placeholder 4">
            <a:extLst>
              <a:ext uri="{FF2B5EF4-FFF2-40B4-BE49-F238E27FC236}">
                <a16:creationId xmlns:a16="http://schemas.microsoft.com/office/drawing/2014/main" id="{0FD83A07-8554-963B-A037-F22659BC5115}"/>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0C57A25B-6F7D-2CDB-EF46-9E1133812A86}"/>
              </a:ext>
            </a:extLst>
          </p:cNvPr>
          <p:cNvSpPr txBox="1">
            <a:spLocks noGrp="1"/>
          </p:cNvSpPr>
          <p:nvPr>
            <p:ph type="sldNum" sz="quarter" idx="8"/>
          </p:nvPr>
        </p:nvSpPr>
        <p:spPr/>
        <p:txBody>
          <a:bodyPr/>
          <a:lstStyle>
            <a:lvl1pPr>
              <a:defRPr/>
            </a:lvl1pPr>
          </a:lstStyle>
          <a:p>
            <a:pPr lvl="0"/>
            <a:fld id="{2CC29878-57F5-D047-9FC4-AEAA9B1742C1}" type="slidenum">
              <a:t>‹#›</a:t>
            </a:fld>
            <a:endParaRPr lang="en-GB"/>
          </a:p>
        </p:txBody>
      </p:sp>
    </p:spTree>
    <p:extLst>
      <p:ext uri="{BB962C8B-B14F-4D97-AF65-F5344CB8AC3E}">
        <p14:creationId xmlns:p14="http://schemas.microsoft.com/office/powerpoint/2010/main" val="19792750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78AC-3F0E-6E39-7849-9D07D3835225}"/>
              </a:ext>
            </a:extLst>
          </p:cNvPr>
          <p:cNvSpPr txBox="1">
            <a:spLocks noGrp="1"/>
          </p:cNvSpPr>
          <p:nvPr>
            <p:ph type="title"/>
          </p:nvPr>
        </p:nvSpPr>
        <p:spPr>
          <a:xfrm>
            <a:off x="678923" y="981078"/>
            <a:ext cx="7775572" cy="1253340"/>
          </a:xfrm>
        </p:spPr>
        <p:txBody>
          <a:bodyPr anchor="t"/>
          <a:lstStyle>
            <a:lvl1pPr>
              <a:defRPr sz="4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149333B6-6990-8BF6-8F60-46D190E2D77D}"/>
              </a:ext>
            </a:extLst>
          </p:cNvPr>
          <p:cNvSpPr txBox="1">
            <a:spLocks noGrp="1"/>
          </p:cNvSpPr>
          <p:nvPr>
            <p:ph type="body" idx="1"/>
          </p:nvPr>
        </p:nvSpPr>
        <p:spPr>
          <a:xfrm>
            <a:off x="691112" y="2420892"/>
            <a:ext cx="7775572" cy="1500182"/>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FC874834-A7D7-E42A-BE2B-AC6DBB635311}"/>
              </a:ext>
            </a:extLst>
          </p:cNvPr>
          <p:cNvSpPr txBox="1">
            <a:spLocks noGrp="1"/>
          </p:cNvSpPr>
          <p:nvPr>
            <p:ph type="dt" sz="half" idx="7"/>
          </p:nvPr>
        </p:nvSpPr>
        <p:spPr/>
        <p:txBody>
          <a:bodyPr/>
          <a:lstStyle>
            <a:lvl1pPr>
              <a:defRPr/>
            </a:lvl1pPr>
          </a:lstStyle>
          <a:p>
            <a:pPr lvl="0"/>
            <a:fld id="{E988C75D-6976-D74C-B15F-49B4A53366F7}" type="datetime1">
              <a:rPr lang="en-GB"/>
              <a:pPr lvl="0"/>
              <a:t>06/03/2024</a:t>
            </a:fld>
            <a:endParaRPr lang="en-GB"/>
          </a:p>
        </p:txBody>
      </p:sp>
      <p:sp>
        <p:nvSpPr>
          <p:cNvPr id="5" name="Footer Placeholder 4">
            <a:extLst>
              <a:ext uri="{FF2B5EF4-FFF2-40B4-BE49-F238E27FC236}">
                <a16:creationId xmlns:a16="http://schemas.microsoft.com/office/drawing/2014/main" id="{3219F686-A1A6-C7C7-9B90-A8C98B476CA0}"/>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A99A3E89-B6C9-DDF0-F993-8755B5CCC7DB}"/>
              </a:ext>
            </a:extLst>
          </p:cNvPr>
          <p:cNvSpPr txBox="1">
            <a:spLocks noGrp="1"/>
          </p:cNvSpPr>
          <p:nvPr>
            <p:ph type="sldNum" sz="quarter" idx="8"/>
          </p:nvPr>
        </p:nvSpPr>
        <p:spPr/>
        <p:txBody>
          <a:bodyPr/>
          <a:lstStyle>
            <a:lvl1pPr>
              <a:defRPr/>
            </a:lvl1pPr>
          </a:lstStyle>
          <a:p>
            <a:pPr lvl="0"/>
            <a:fld id="{E3E09FA4-19B4-2841-869E-F049972DFAF3}" type="slidenum">
              <a:t>‹#›</a:t>
            </a:fld>
            <a:endParaRPr lang="en-GB"/>
          </a:p>
        </p:txBody>
      </p:sp>
    </p:spTree>
    <p:extLst>
      <p:ext uri="{BB962C8B-B14F-4D97-AF65-F5344CB8AC3E}">
        <p14:creationId xmlns:p14="http://schemas.microsoft.com/office/powerpoint/2010/main" val="60442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15E8-93B8-160F-8DE5-3443BB935B8E}"/>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773DC4E-9750-69E3-DC96-8E2CC5B56E55}"/>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6013F33-C23A-83DE-E322-6987B1F2F296}"/>
              </a:ext>
            </a:extLst>
          </p:cNvPr>
          <p:cNvSpPr txBox="1">
            <a:spLocks noGrp="1"/>
          </p:cNvSpPr>
          <p:nvPr>
            <p:ph idx="2"/>
          </p:nvPr>
        </p:nvSpPr>
        <p:spPr>
          <a:xfrm>
            <a:off x="4648196"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0FF00900-D297-8033-7C2C-C386BBBAE85A}"/>
              </a:ext>
            </a:extLst>
          </p:cNvPr>
          <p:cNvSpPr txBox="1">
            <a:spLocks noGrp="1"/>
          </p:cNvSpPr>
          <p:nvPr>
            <p:ph type="dt" sz="half" idx="7"/>
          </p:nvPr>
        </p:nvSpPr>
        <p:spPr/>
        <p:txBody>
          <a:bodyPr/>
          <a:lstStyle>
            <a:lvl1pPr>
              <a:defRPr/>
            </a:lvl1pPr>
          </a:lstStyle>
          <a:p>
            <a:pPr lvl="0"/>
            <a:fld id="{A097B4AB-E1AA-124C-B05E-6B7D03BB9117}" type="datetime1">
              <a:rPr lang="en-GB"/>
              <a:pPr lvl="0"/>
              <a:t>06/03/2024</a:t>
            </a:fld>
            <a:endParaRPr lang="en-GB"/>
          </a:p>
        </p:txBody>
      </p:sp>
      <p:sp>
        <p:nvSpPr>
          <p:cNvPr id="6" name="Footer Placeholder 4">
            <a:extLst>
              <a:ext uri="{FF2B5EF4-FFF2-40B4-BE49-F238E27FC236}">
                <a16:creationId xmlns:a16="http://schemas.microsoft.com/office/drawing/2014/main" id="{387EBAA0-C591-F28A-C4FD-BD732068007E}"/>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D6871770-32D9-0638-94AC-5D444962A49F}"/>
              </a:ext>
            </a:extLst>
          </p:cNvPr>
          <p:cNvSpPr txBox="1">
            <a:spLocks noGrp="1"/>
          </p:cNvSpPr>
          <p:nvPr>
            <p:ph type="sldNum" sz="quarter" idx="8"/>
          </p:nvPr>
        </p:nvSpPr>
        <p:spPr/>
        <p:txBody>
          <a:bodyPr/>
          <a:lstStyle>
            <a:lvl1pPr>
              <a:defRPr/>
            </a:lvl1pPr>
          </a:lstStyle>
          <a:p>
            <a:pPr lvl="0"/>
            <a:fld id="{3D3116F2-E98A-034E-BC42-EB1A91F9EDB8}" type="slidenum">
              <a:t>‹#›</a:t>
            </a:fld>
            <a:endParaRPr lang="en-GB"/>
          </a:p>
        </p:txBody>
      </p:sp>
    </p:spTree>
    <p:extLst>
      <p:ext uri="{BB962C8B-B14F-4D97-AF65-F5344CB8AC3E}">
        <p14:creationId xmlns:p14="http://schemas.microsoft.com/office/powerpoint/2010/main" val="21447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Emphasis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0AF7-2D2A-1D81-A8EA-3F1E3D2812C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FBF6EE5-3A07-064D-1E00-8A517BB19F9A}"/>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9E1639-5A50-87F0-694F-179BD0D296C3}"/>
              </a:ext>
            </a:extLst>
          </p:cNvPr>
          <p:cNvSpPr txBox="1">
            <a:spLocks noGrp="1"/>
          </p:cNvSpPr>
          <p:nvPr>
            <p:ph idx="2"/>
          </p:nvPr>
        </p:nvSpPr>
        <p:spPr>
          <a:xfrm>
            <a:off x="4648196" y="1339477"/>
            <a:ext cx="3811584" cy="830997"/>
          </a:xfrm>
          <a:solidFill>
            <a:srgbClr val="C6E0E4"/>
          </a:solidFill>
          <a:ln w="9528">
            <a:solidFill>
              <a:srgbClr val="1F497D"/>
            </a:solidFill>
            <a:prstDash val="solid"/>
          </a:ln>
        </p:spPr>
        <p:txBody>
          <a:bodyPr lIns="107999">
            <a:spAutoFit/>
          </a:bodyPr>
          <a:lstStyle>
            <a:lvl1pPr>
              <a:defRPr/>
            </a:lvl1pPr>
          </a:lstStyle>
          <a:p>
            <a:pPr lvl="0"/>
            <a:r>
              <a:rPr lang="en-US"/>
              <a:t>Click to edit Master text styles</a:t>
            </a:r>
          </a:p>
        </p:txBody>
      </p:sp>
      <p:sp>
        <p:nvSpPr>
          <p:cNvPr id="5" name="Date Placeholder 3">
            <a:extLst>
              <a:ext uri="{FF2B5EF4-FFF2-40B4-BE49-F238E27FC236}">
                <a16:creationId xmlns:a16="http://schemas.microsoft.com/office/drawing/2014/main" id="{AC7CB2B5-3ACE-C674-CD9B-C5CA458C4C7E}"/>
              </a:ext>
            </a:extLst>
          </p:cNvPr>
          <p:cNvSpPr txBox="1">
            <a:spLocks noGrp="1"/>
          </p:cNvSpPr>
          <p:nvPr>
            <p:ph type="dt" sz="half" idx="7"/>
          </p:nvPr>
        </p:nvSpPr>
        <p:spPr/>
        <p:txBody>
          <a:bodyPr/>
          <a:lstStyle>
            <a:lvl1pPr>
              <a:defRPr/>
            </a:lvl1pPr>
          </a:lstStyle>
          <a:p>
            <a:pPr lvl="0"/>
            <a:fld id="{2DEB3AAD-E321-224B-937F-3696A9F23EC1}" type="datetime1">
              <a:rPr lang="en-GB"/>
              <a:pPr lvl="0"/>
              <a:t>06/03/2024</a:t>
            </a:fld>
            <a:endParaRPr lang="en-GB"/>
          </a:p>
        </p:txBody>
      </p:sp>
      <p:sp>
        <p:nvSpPr>
          <p:cNvPr id="6" name="Footer Placeholder 4">
            <a:extLst>
              <a:ext uri="{FF2B5EF4-FFF2-40B4-BE49-F238E27FC236}">
                <a16:creationId xmlns:a16="http://schemas.microsoft.com/office/drawing/2014/main" id="{56BD29D3-32B2-45C2-C208-0ADA9D48C699}"/>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5FEC2052-092D-1132-A88E-6A0B328C9AD4}"/>
              </a:ext>
            </a:extLst>
          </p:cNvPr>
          <p:cNvSpPr txBox="1">
            <a:spLocks noGrp="1"/>
          </p:cNvSpPr>
          <p:nvPr>
            <p:ph type="sldNum" sz="quarter" idx="8"/>
          </p:nvPr>
        </p:nvSpPr>
        <p:spPr/>
        <p:txBody>
          <a:bodyPr/>
          <a:lstStyle>
            <a:lvl1pPr>
              <a:defRPr/>
            </a:lvl1pPr>
          </a:lstStyle>
          <a:p>
            <a:pPr lvl="0"/>
            <a:fld id="{BC5C34F7-EBCF-5640-BFF9-0AD17D9936B5}" type="slidenum">
              <a:t>‹#›</a:t>
            </a:fld>
            <a:endParaRPr lang="en-GB"/>
          </a:p>
        </p:txBody>
      </p:sp>
    </p:spTree>
    <p:extLst>
      <p:ext uri="{BB962C8B-B14F-4D97-AF65-F5344CB8AC3E}">
        <p14:creationId xmlns:p14="http://schemas.microsoft.com/office/powerpoint/2010/main" val="71743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08B3-24BC-B12F-5087-061019F73DF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28AC6452-A64D-8FE9-0B91-FBBE5099CA89}"/>
              </a:ext>
            </a:extLst>
          </p:cNvPr>
          <p:cNvSpPr txBox="1">
            <a:spLocks noGrp="1"/>
          </p:cNvSpPr>
          <p:nvPr>
            <p:ph type="body" idx="1"/>
          </p:nvPr>
        </p:nvSpPr>
        <p:spPr>
          <a:xfrm>
            <a:off x="684208" y="1196977"/>
            <a:ext cx="3813176"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AD593620-A189-CC8A-A4AF-52B126F6A85B}"/>
              </a:ext>
            </a:extLst>
          </p:cNvPr>
          <p:cNvSpPr txBox="1">
            <a:spLocks noGrp="1"/>
          </p:cNvSpPr>
          <p:nvPr>
            <p:ph idx="2"/>
          </p:nvPr>
        </p:nvSpPr>
        <p:spPr>
          <a:xfrm>
            <a:off x="684208" y="1845076"/>
            <a:ext cx="3813176"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F409F9-22A5-DD3C-EBD8-146A76E58F0C}"/>
              </a:ext>
            </a:extLst>
          </p:cNvPr>
          <p:cNvSpPr txBox="1">
            <a:spLocks noGrp="1"/>
          </p:cNvSpPr>
          <p:nvPr>
            <p:ph type="body" idx="3"/>
          </p:nvPr>
        </p:nvSpPr>
        <p:spPr>
          <a:xfrm>
            <a:off x="4645023" y="1196977"/>
            <a:ext cx="3814767"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4BC78F20-AD89-EC08-0801-12ADE42426D2}"/>
              </a:ext>
            </a:extLst>
          </p:cNvPr>
          <p:cNvSpPr txBox="1">
            <a:spLocks noGrp="1"/>
          </p:cNvSpPr>
          <p:nvPr>
            <p:ph idx="4"/>
          </p:nvPr>
        </p:nvSpPr>
        <p:spPr>
          <a:xfrm>
            <a:off x="4645023" y="1845076"/>
            <a:ext cx="3814767"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B9816AEB-8386-B59F-93A7-000483E7E973}"/>
              </a:ext>
            </a:extLst>
          </p:cNvPr>
          <p:cNvSpPr txBox="1">
            <a:spLocks noGrp="1"/>
          </p:cNvSpPr>
          <p:nvPr>
            <p:ph type="dt" sz="half" idx="7"/>
          </p:nvPr>
        </p:nvSpPr>
        <p:spPr/>
        <p:txBody>
          <a:bodyPr/>
          <a:lstStyle>
            <a:lvl1pPr>
              <a:defRPr/>
            </a:lvl1pPr>
          </a:lstStyle>
          <a:p>
            <a:pPr lvl="0"/>
            <a:fld id="{513B84C5-B6A8-D740-8CA1-42AEE42DEFD1}" type="datetime1">
              <a:rPr lang="en-GB"/>
              <a:pPr lvl="0"/>
              <a:t>06/03/2024</a:t>
            </a:fld>
            <a:endParaRPr lang="en-GB"/>
          </a:p>
        </p:txBody>
      </p:sp>
      <p:sp>
        <p:nvSpPr>
          <p:cNvPr id="8" name="Footer Placeholder 4">
            <a:extLst>
              <a:ext uri="{FF2B5EF4-FFF2-40B4-BE49-F238E27FC236}">
                <a16:creationId xmlns:a16="http://schemas.microsoft.com/office/drawing/2014/main" id="{8669278C-A5BC-A7C1-8DA5-FEEFF28062A1}"/>
              </a:ext>
            </a:extLst>
          </p:cNvPr>
          <p:cNvSpPr txBox="1">
            <a:spLocks noGrp="1"/>
          </p:cNvSpPr>
          <p:nvPr>
            <p:ph type="ftr" sz="quarter" idx="9"/>
          </p:nvPr>
        </p:nvSpPr>
        <p:spPr/>
        <p:txBody>
          <a:bodyPr/>
          <a:lstStyle>
            <a:lvl1pPr>
              <a:defRPr/>
            </a:lvl1pPr>
          </a:lstStyle>
          <a:p>
            <a:pPr lvl="0"/>
            <a:r>
              <a:rPr lang="en-GB"/>
              <a:t>DRAFT</a:t>
            </a:r>
          </a:p>
        </p:txBody>
      </p:sp>
      <p:sp>
        <p:nvSpPr>
          <p:cNvPr id="9" name="Slide Number Placeholder 5">
            <a:extLst>
              <a:ext uri="{FF2B5EF4-FFF2-40B4-BE49-F238E27FC236}">
                <a16:creationId xmlns:a16="http://schemas.microsoft.com/office/drawing/2014/main" id="{012225B0-82E5-D0AC-EFDE-AD39AC2C4E3D}"/>
              </a:ext>
            </a:extLst>
          </p:cNvPr>
          <p:cNvSpPr txBox="1">
            <a:spLocks noGrp="1"/>
          </p:cNvSpPr>
          <p:nvPr>
            <p:ph type="sldNum" sz="quarter" idx="8"/>
          </p:nvPr>
        </p:nvSpPr>
        <p:spPr/>
        <p:txBody>
          <a:bodyPr/>
          <a:lstStyle>
            <a:lvl1pPr>
              <a:defRPr/>
            </a:lvl1pPr>
          </a:lstStyle>
          <a:p>
            <a:pPr lvl="0"/>
            <a:fld id="{C831C109-6B36-EF47-8602-C36786CACB2C}" type="slidenum">
              <a:t>‹#›</a:t>
            </a:fld>
            <a:endParaRPr lang="en-GB"/>
          </a:p>
        </p:txBody>
      </p:sp>
    </p:spTree>
    <p:extLst>
      <p:ext uri="{BB962C8B-B14F-4D97-AF65-F5344CB8AC3E}">
        <p14:creationId xmlns:p14="http://schemas.microsoft.com/office/powerpoint/2010/main" val="255168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with Bor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CB00-38CB-6730-0C4E-F4842C3DC813}"/>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88DC6CCE-B21F-AAA6-4AB8-D3F70683F0FE}"/>
              </a:ext>
            </a:extLst>
          </p:cNvPr>
          <p:cNvSpPr txBox="1">
            <a:spLocks noGrp="1"/>
          </p:cNvSpPr>
          <p:nvPr>
            <p:ph idx="1"/>
          </p:nvPr>
        </p:nvSpPr>
        <p:spPr>
          <a:xfrm>
            <a:off x="684208" y="1196977"/>
            <a:ext cx="3811584" cy="47529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B3AEC8-68C9-75DA-EF8F-706010FCB586}"/>
              </a:ext>
            </a:extLst>
          </p:cNvPr>
          <p:cNvSpPr txBox="1">
            <a:spLocks noGrp="1"/>
          </p:cNvSpPr>
          <p:nvPr>
            <p:ph idx="2"/>
          </p:nvPr>
        </p:nvSpPr>
        <p:spPr>
          <a:xfrm>
            <a:off x="4648196" y="1196977"/>
            <a:ext cx="3811584" cy="4752978"/>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CE2ABC16-4CC4-19F4-2296-41091C461405}"/>
              </a:ext>
            </a:extLst>
          </p:cNvPr>
          <p:cNvSpPr txBox="1">
            <a:spLocks noGrp="1"/>
          </p:cNvSpPr>
          <p:nvPr>
            <p:ph type="dt" sz="half" idx="7"/>
          </p:nvPr>
        </p:nvSpPr>
        <p:spPr/>
        <p:txBody>
          <a:bodyPr/>
          <a:lstStyle>
            <a:lvl1pPr>
              <a:defRPr/>
            </a:lvl1pPr>
          </a:lstStyle>
          <a:p>
            <a:pPr lvl="0"/>
            <a:fld id="{C7C87F50-3ED2-AA4B-BAA2-EE56693B15F3}" type="datetime1">
              <a:rPr lang="en-GB"/>
              <a:pPr lvl="0"/>
              <a:t>06/03/2024</a:t>
            </a:fld>
            <a:endParaRPr lang="en-GB"/>
          </a:p>
        </p:txBody>
      </p:sp>
      <p:sp>
        <p:nvSpPr>
          <p:cNvPr id="6" name="Footer Placeholder 4">
            <a:extLst>
              <a:ext uri="{FF2B5EF4-FFF2-40B4-BE49-F238E27FC236}">
                <a16:creationId xmlns:a16="http://schemas.microsoft.com/office/drawing/2014/main" id="{4F7F66A7-6A55-ECF5-4206-5444CBE09E36}"/>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780447F9-7024-21CA-7EAA-B21B3DE8BDD6}"/>
              </a:ext>
            </a:extLst>
          </p:cNvPr>
          <p:cNvSpPr txBox="1">
            <a:spLocks noGrp="1"/>
          </p:cNvSpPr>
          <p:nvPr>
            <p:ph type="sldNum" sz="quarter" idx="8"/>
          </p:nvPr>
        </p:nvSpPr>
        <p:spPr/>
        <p:txBody>
          <a:bodyPr/>
          <a:lstStyle>
            <a:lvl1pPr>
              <a:defRPr/>
            </a:lvl1pPr>
          </a:lstStyle>
          <a:p>
            <a:pPr lvl="0"/>
            <a:fld id="{FDBE69BA-E2C8-1747-9AD0-D708852023C4}" type="slidenum">
              <a:t>‹#›</a:t>
            </a:fld>
            <a:endParaRPr lang="en-GB"/>
          </a:p>
        </p:txBody>
      </p:sp>
    </p:spTree>
    <p:extLst>
      <p:ext uri="{BB962C8B-B14F-4D97-AF65-F5344CB8AC3E}">
        <p14:creationId xmlns:p14="http://schemas.microsoft.com/office/powerpoint/2010/main" val="351251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EB92-E546-7552-96A9-56DE0F4665CB}"/>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3">
            <a:extLst>
              <a:ext uri="{FF2B5EF4-FFF2-40B4-BE49-F238E27FC236}">
                <a16:creationId xmlns:a16="http://schemas.microsoft.com/office/drawing/2014/main" id="{1C22B21E-0AFB-43D5-42EF-F51415EEA448}"/>
              </a:ext>
            </a:extLst>
          </p:cNvPr>
          <p:cNvSpPr txBox="1">
            <a:spLocks noGrp="1"/>
          </p:cNvSpPr>
          <p:nvPr>
            <p:ph type="dt" sz="half" idx="7"/>
          </p:nvPr>
        </p:nvSpPr>
        <p:spPr/>
        <p:txBody>
          <a:bodyPr/>
          <a:lstStyle>
            <a:lvl1pPr>
              <a:defRPr/>
            </a:lvl1pPr>
          </a:lstStyle>
          <a:p>
            <a:pPr lvl="0"/>
            <a:fld id="{DA93EAC0-73B1-5A45-BA29-7DFE0DEF133C}" type="datetime1">
              <a:rPr lang="en-GB"/>
              <a:pPr lvl="0"/>
              <a:t>06/03/2024</a:t>
            </a:fld>
            <a:endParaRPr lang="en-GB"/>
          </a:p>
        </p:txBody>
      </p:sp>
      <p:sp>
        <p:nvSpPr>
          <p:cNvPr id="4" name="Footer Placeholder 4">
            <a:extLst>
              <a:ext uri="{FF2B5EF4-FFF2-40B4-BE49-F238E27FC236}">
                <a16:creationId xmlns:a16="http://schemas.microsoft.com/office/drawing/2014/main" id="{9F4B2CEF-8264-7679-EF6D-BD7C4EEF6F70}"/>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5">
            <a:extLst>
              <a:ext uri="{FF2B5EF4-FFF2-40B4-BE49-F238E27FC236}">
                <a16:creationId xmlns:a16="http://schemas.microsoft.com/office/drawing/2014/main" id="{0DE26645-72C5-3A56-D988-FEA3D53D3C39}"/>
              </a:ext>
            </a:extLst>
          </p:cNvPr>
          <p:cNvSpPr txBox="1">
            <a:spLocks noGrp="1"/>
          </p:cNvSpPr>
          <p:nvPr>
            <p:ph type="sldNum" sz="quarter" idx="8"/>
          </p:nvPr>
        </p:nvSpPr>
        <p:spPr/>
        <p:txBody>
          <a:bodyPr/>
          <a:lstStyle>
            <a:lvl1pPr>
              <a:defRPr/>
            </a:lvl1pPr>
          </a:lstStyle>
          <a:p>
            <a:pPr lvl="0"/>
            <a:fld id="{1DA27C53-CBEF-3A43-8F82-FEF565EF772E}" type="slidenum">
              <a:t>‹#›</a:t>
            </a:fld>
            <a:endParaRPr lang="en-GB"/>
          </a:p>
        </p:txBody>
      </p:sp>
    </p:spTree>
    <p:extLst>
      <p:ext uri="{BB962C8B-B14F-4D97-AF65-F5344CB8AC3E}">
        <p14:creationId xmlns:p14="http://schemas.microsoft.com/office/powerpoint/2010/main" val="3833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7F603-0791-FE56-39E6-E789804BEBA9}"/>
              </a:ext>
            </a:extLst>
          </p:cNvPr>
          <p:cNvSpPr txBox="1">
            <a:spLocks noGrp="1"/>
          </p:cNvSpPr>
          <p:nvPr>
            <p:ph type="title"/>
          </p:nvPr>
        </p:nvSpPr>
        <p:spPr>
          <a:xfrm>
            <a:off x="684208" y="332658"/>
            <a:ext cx="7775572" cy="64841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A66F2B1A-5667-3911-1218-CAE4973EE8D8}"/>
              </a:ext>
            </a:extLst>
          </p:cNvPr>
          <p:cNvSpPr txBox="1">
            <a:spLocks noGrp="1"/>
          </p:cNvSpPr>
          <p:nvPr>
            <p:ph type="body" idx="1"/>
          </p:nvPr>
        </p:nvSpPr>
        <p:spPr>
          <a:xfrm>
            <a:off x="684208" y="1196977"/>
            <a:ext cx="7775572" cy="4679944"/>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61E7FD-AC01-ADA9-34FE-E381AEEB1CAF}"/>
              </a:ext>
            </a:extLst>
          </p:cNvPr>
          <p:cNvSpPr txBox="1">
            <a:spLocks noGrp="1"/>
          </p:cNvSpPr>
          <p:nvPr>
            <p:ph type="dt" sz="half" idx="2"/>
          </p:nvPr>
        </p:nvSpPr>
        <p:spPr>
          <a:xfrm>
            <a:off x="2123730" y="6334121"/>
            <a:ext cx="1224134"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77AF86DA-A0DC-3D40-BC0D-BFA7569136F0}" type="datetime1">
              <a:rPr lang="en-GB"/>
              <a:pPr lvl="0"/>
              <a:t>06/03/2024</a:t>
            </a:fld>
            <a:endParaRPr lang="en-GB"/>
          </a:p>
        </p:txBody>
      </p:sp>
      <p:sp>
        <p:nvSpPr>
          <p:cNvPr id="5" name="Footer Placeholder 4">
            <a:extLst>
              <a:ext uri="{FF2B5EF4-FFF2-40B4-BE49-F238E27FC236}">
                <a16:creationId xmlns:a16="http://schemas.microsoft.com/office/drawing/2014/main" id="{9D363B12-442B-58B1-3864-246498912711}"/>
              </a:ext>
            </a:extLst>
          </p:cNvPr>
          <p:cNvSpPr txBox="1">
            <a:spLocks noGrp="1"/>
          </p:cNvSpPr>
          <p:nvPr>
            <p:ph type="ftr" sz="quarter" idx="3"/>
          </p:nvPr>
        </p:nvSpPr>
        <p:spPr>
          <a:xfrm>
            <a:off x="3419874" y="6334121"/>
            <a:ext cx="4464493"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r>
              <a:rPr lang="en-GB"/>
              <a:t>DRAFT</a:t>
            </a:r>
          </a:p>
        </p:txBody>
      </p:sp>
      <p:sp>
        <p:nvSpPr>
          <p:cNvPr id="6" name="Slide Number Placeholder 5">
            <a:extLst>
              <a:ext uri="{FF2B5EF4-FFF2-40B4-BE49-F238E27FC236}">
                <a16:creationId xmlns:a16="http://schemas.microsoft.com/office/drawing/2014/main" id="{39738D4A-8B2E-C659-FEE8-7DA498905A3F}"/>
              </a:ext>
            </a:extLst>
          </p:cNvPr>
          <p:cNvSpPr txBox="1">
            <a:spLocks noGrp="1"/>
          </p:cNvSpPr>
          <p:nvPr>
            <p:ph type="sldNum" sz="quarter" idx="4"/>
          </p:nvPr>
        </p:nvSpPr>
        <p:spPr>
          <a:xfrm>
            <a:off x="7945386" y="6334121"/>
            <a:ext cx="514395"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23FBAF59-EAEA-B348-A163-B3594BD2A193}"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200" b="1" i="0" u="none" strike="noStrike" kern="1200" cap="none" spc="0" baseline="0">
          <a:solidFill>
            <a:srgbClr val="104F75"/>
          </a:solidFill>
          <a:uFillTx/>
          <a:latin typeface="Arial"/>
        </a:defRPr>
      </a:lvl1pPr>
    </p:titleStyle>
    <p:bodyStyle>
      <a:lvl1pPr marL="342900" marR="0" lvl="0" indent="-3429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1" i="0" u="none" strike="noStrike" kern="1200" cap="none" spc="0" baseline="0">
          <a:solidFill>
            <a:srgbClr val="000000"/>
          </a:solidFill>
          <a:uFillTx/>
          <a:latin typeface="Arial"/>
        </a:defRPr>
      </a:lvl1pPr>
      <a:lvl2pPr marL="742950" marR="0" lvl="1" indent="-28575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2pPr>
      <a:lvl3pPr marL="1143000" marR="0" lvl="2"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3pPr>
      <a:lvl4pPr marL="1600200" marR="0" lvl="3"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4pPr>
      <a:lvl5pPr marL="2057400" marR="0" lvl="4"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80C6C1B-56EF-150D-EAF9-F7B87C734460}"/>
              </a:ext>
            </a:extLst>
          </p:cNvPr>
          <p:cNvSpPr txBox="1">
            <a:spLocks noGrp="1"/>
          </p:cNvSpPr>
          <p:nvPr>
            <p:ph type="ctrTitle"/>
          </p:nvPr>
        </p:nvSpPr>
        <p:spPr>
          <a:xfrm>
            <a:off x="641744" y="393713"/>
            <a:ext cx="7772400" cy="1255324"/>
          </a:xfrm>
        </p:spPr>
        <p:txBody>
          <a:bodyPr/>
          <a:lstStyle/>
          <a:p>
            <a:pPr lvl="0"/>
            <a:r>
              <a:rPr lang="en-GB">
                <a:solidFill>
                  <a:srgbClr val="000000"/>
                </a:solidFill>
              </a:rPr>
              <a:t>Reducing workload</a:t>
            </a:r>
          </a:p>
        </p:txBody>
      </p:sp>
      <p:sp>
        <p:nvSpPr>
          <p:cNvPr id="3" name="TextBox 6">
            <a:extLst>
              <a:ext uri="{FF2B5EF4-FFF2-40B4-BE49-F238E27FC236}">
                <a16:creationId xmlns:a16="http://schemas.microsoft.com/office/drawing/2014/main" id="{EFEFAE31-15FB-371A-45A2-CD705F7BD6A5}"/>
              </a:ext>
            </a:extLst>
          </p:cNvPr>
          <p:cNvSpPr txBox="1"/>
          <p:nvPr/>
        </p:nvSpPr>
        <p:spPr>
          <a:xfrm>
            <a:off x="641744" y="2347529"/>
            <a:ext cx="7560844"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0" cap="none" spc="0" baseline="0">
                <a:solidFill>
                  <a:srgbClr val="000000"/>
                </a:solidFill>
                <a:uFillTx/>
                <a:latin typeface="Arial"/>
              </a:rPr>
              <a:t>Review</a:t>
            </a:r>
            <a:r>
              <a:rPr lang="en-GB" sz="2400" b="1" i="0" u="none" strike="noStrike" kern="1200" cap="none" spc="0" baseline="0">
                <a:solidFill>
                  <a:srgbClr val="000000"/>
                </a:solidFill>
                <a:uFillTx/>
                <a:latin typeface="Arial"/>
              </a:rPr>
              <a:t> and </a:t>
            </a:r>
            <a:r>
              <a:rPr lang="en-GB" sz="2400" b="1" i="0" u="none" strike="noStrike" kern="0" cap="none" spc="0" baseline="0">
                <a:solidFill>
                  <a:srgbClr val="000000"/>
                </a:solidFill>
                <a:uFillTx/>
                <a:latin typeface="Arial"/>
              </a:rPr>
              <a:t>streamline</a:t>
            </a:r>
            <a:r>
              <a:rPr lang="en-GB" sz="2400" b="1" i="0" u="none" strike="noStrike" kern="1200" cap="none" spc="0" baseline="0">
                <a:solidFill>
                  <a:srgbClr val="000000"/>
                </a:solidFill>
                <a:uFillTx/>
                <a:latin typeface="Arial"/>
              </a:rPr>
              <a:t> </a:t>
            </a:r>
            <a:r>
              <a:rPr lang="en-GB" sz="2400" b="1" i="0" u="none" strike="noStrike" kern="0" cap="none" spc="0" baseline="0">
                <a:solidFill>
                  <a:srgbClr val="000000"/>
                </a:solidFill>
                <a:uFillTx/>
                <a:latin typeface="Arial"/>
              </a:rPr>
              <a:t>communications</a:t>
            </a:r>
            <a:endParaRPr lang="en-GB" sz="2400" b="1" i="0" u="none" strike="noStrike" kern="1200" cap="none" spc="0" baseline="0">
              <a:solidFill>
                <a:srgbClr val="000000"/>
              </a:solidFill>
              <a:uFillTx/>
              <a:latin typeface="Arial"/>
              <a:ea typeface="Calibri"/>
            </a:endParaRPr>
          </a:p>
        </p:txBody>
      </p:sp>
      <p:graphicFrame>
        <p:nvGraphicFramePr>
          <p:cNvPr id="4" name="Table 5">
            <a:extLst>
              <a:ext uri="{FF2B5EF4-FFF2-40B4-BE49-F238E27FC236}">
                <a16:creationId xmlns:a16="http://schemas.microsoft.com/office/drawing/2014/main" id="{1CEB9BDF-8903-E471-81E5-33365E6665B5}"/>
              </a:ext>
            </a:extLst>
          </p:cNvPr>
          <p:cNvGraphicFramePr>
            <a:graphicFrameLocks noGrp="1"/>
          </p:cNvGraphicFramePr>
          <p:nvPr/>
        </p:nvGraphicFramePr>
        <p:xfrm>
          <a:off x="641744" y="3926241"/>
          <a:ext cx="7845148" cy="1483376"/>
        </p:xfrm>
        <a:graphic>
          <a:graphicData uri="http://schemas.openxmlformats.org/drawingml/2006/table">
            <a:tbl>
              <a:tblPr firstRow="1" bandRow="1">
                <a:effectLst/>
                <a:tableStyleId>{5C22544A-7EE6-4342-B048-85BDC9FD1C3A}</a:tableStyleId>
              </a:tblPr>
              <a:tblGrid>
                <a:gridCol w="5765538">
                  <a:extLst>
                    <a:ext uri="{9D8B030D-6E8A-4147-A177-3AD203B41FA5}">
                      <a16:colId xmlns:a16="http://schemas.microsoft.com/office/drawing/2014/main" val="1256220912"/>
                    </a:ext>
                  </a:extLst>
                </a:gridCol>
                <a:gridCol w="2079610">
                  <a:extLst>
                    <a:ext uri="{9D8B030D-6E8A-4147-A177-3AD203B41FA5}">
                      <a16:colId xmlns:a16="http://schemas.microsoft.com/office/drawing/2014/main" val="1675499076"/>
                    </a:ext>
                  </a:extLst>
                </a:gridCol>
              </a:tblGrid>
              <a:tr h="370844">
                <a:tc>
                  <a:txBody>
                    <a:bodyPr/>
                    <a:lstStyle/>
                    <a:p>
                      <a:pPr lvl="0"/>
                      <a:r>
                        <a:rPr lang="en-GB">
                          <a:solidFill>
                            <a:srgbClr val="000000"/>
                          </a:solidFill>
                        </a:rPr>
                        <a:t>Agenda</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rPr>
                        <a:t>Timing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22314791"/>
                  </a:ext>
                </a:extLst>
              </a:tr>
              <a:tr h="370844">
                <a:tc>
                  <a:txBody>
                    <a:bodyPr/>
                    <a:lstStyle/>
                    <a:p>
                      <a:pPr lvl="0"/>
                      <a:r>
                        <a:rPr lang="en-GB"/>
                        <a:t>Objective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baseline="0"/>
                        <a:t>5 minutes</a:t>
                      </a:r>
                      <a:endParaRPr lang="en-GB"/>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2440557"/>
                  </a:ext>
                </a:extLst>
              </a:tr>
              <a:tr h="370844">
                <a:tc>
                  <a:txBody>
                    <a:bodyPr/>
                    <a:lstStyle/>
                    <a:p>
                      <a:pPr lvl="0"/>
                      <a:r>
                        <a:rPr lang="en-GB"/>
                        <a:t>How do we communicate?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t>40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0849896"/>
                  </a:ext>
                </a:extLst>
              </a:tr>
              <a:tr h="370844">
                <a:tc>
                  <a:txBody>
                    <a:bodyPr/>
                    <a:lstStyle/>
                    <a:p>
                      <a:pPr lvl="0"/>
                      <a:r>
                        <a:rPr lang="en-GB"/>
                        <a:t>Next steps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t>15</a:t>
                      </a:r>
                      <a:r>
                        <a:rPr lang="en-GB" baseline="0"/>
                        <a:t> minutes</a:t>
                      </a:r>
                      <a:endParaRPr lang="en-GB"/>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94923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1AC66ADB-0FCE-CDF7-68B4-BFA5727D857C}"/>
              </a:ext>
            </a:extLst>
          </p:cNvPr>
          <p:cNvSpPr txBox="1">
            <a:spLocks noGrp="1"/>
          </p:cNvSpPr>
          <p:nvPr>
            <p:ph type="title"/>
          </p:nvPr>
        </p:nvSpPr>
        <p:spPr>
          <a:xfrm>
            <a:off x="546756" y="18608"/>
            <a:ext cx="7775572" cy="1085456"/>
          </a:xfrm>
        </p:spPr>
        <p:txBody>
          <a:bodyPr/>
          <a:lstStyle/>
          <a:p>
            <a:pPr lvl="0"/>
            <a:r>
              <a:rPr lang="en-GB" dirty="0">
                <a:solidFill>
                  <a:schemeClr val="tx1"/>
                </a:solidFill>
              </a:rPr>
              <a:t>Objective</a:t>
            </a:r>
            <a:endParaRPr lang="en-GB" strike="sngStrike" dirty="0">
              <a:solidFill>
                <a:schemeClr val="tx1"/>
              </a:solidFill>
            </a:endParaRPr>
          </a:p>
        </p:txBody>
      </p:sp>
      <p:sp>
        <p:nvSpPr>
          <p:cNvPr id="3" name="Content Placeholder 4">
            <a:extLst>
              <a:ext uri="{FF2B5EF4-FFF2-40B4-BE49-F238E27FC236}">
                <a16:creationId xmlns:a16="http://schemas.microsoft.com/office/drawing/2014/main" id="{6F1CDE61-6063-AB8E-56F4-E15DD2B50310}"/>
              </a:ext>
            </a:extLst>
          </p:cNvPr>
          <p:cNvSpPr txBox="1"/>
          <p:nvPr/>
        </p:nvSpPr>
        <p:spPr>
          <a:xfrm>
            <a:off x="546756" y="1104064"/>
            <a:ext cx="7992889" cy="994437"/>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Arial"/>
              </a:rPr>
              <a:t>We want to evaluate </a:t>
            </a:r>
            <a:r>
              <a:rPr lang="en-GB" sz="2000" b="1" i="0" u="none" strike="noStrike" kern="0" cap="none" spc="0" baseline="0">
                <a:solidFill>
                  <a:srgbClr val="000000"/>
                </a:solidFill>
                <a:uFillTx/>
                <a:latin typeface="Arial"/>
              </a:rPr>
              <a:t>how we communicate. This is to ensure our</a:t>
            </a:r>
            <a:r>
              <a:rPr lang="en-GB" sz="2000" b="1" i="0" u="none" strike="noStrike" kern="1200" cap="none" spc="0" baseline="0">
                <a:solidFill>
                  <a:srgbClr val="000000"/>
                </a:solidFill>
                <a:uFillTx/>
                <a:latin typeface="Arial"/>
              </a:rPr>
              <a:t> communications are useful and meaningful, but with a proportionate workload. </a:t>
            </a:r>
          </a:p>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endParaRPr lang="en-GB" sz="2000" b="0" i="1" u="none" strike="noStrike" kern="1200" cap="none" spc="0" baseline="0">
              <a:solidFill>
                <a:srgbClr val="000000"/>
              </a:solidFill>
              <a:uFillTx/>
              <a:latin typeface="Arial"/>
            </a:endParaRPr>
          </a:p>
        </p:txBody>
      </p:sp>
      <p:sp>
        <p:nvSpPr>
          <p:cNvPr id="4" name="TextBox 5">
            <a:extLst>
              <a:ext uri="{FF2B5EF4-FFF2-40B4-BE49-F238E27FC236}">
                <a16:creationId xmlns:a16="http://schemas.microsoft.com/office/drawing/2014/main" id="{69B87403-4F65-0150-BCF8-C7A7F687A10F}"/>
              </a:ext>
            </a:extLst>
          </p:cNvPr>
          <p:cNvSpPr txBox="1"/>
          <p:nvPr/>
        </p:nvSpPr>
        <p:spPr>
          <a:xfrm>
            <a:off x="517956" y="2236617"/>
            <a:ext cx="8050487" cy="2031321"/>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dirty="0">
                <a:solidFill>
                  <a:srgbClr val="000000"/>
                </a:solidFill>
                <a:uFillTx/>
                <a:latin typeface="Arial"/>
              </a:rPr>
              <a:t>“As a school we decided that we had to manage both parental expectations of teachers and ensure high standards of home-school communications. Our policy has led to a reduction in the demands to respond to parental emails in the evenings and weekends, so that work and home boundaries are clearer. Parents and carers better understand the context in which teachers are working and can modify their expectations of an immediate reply.”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1" u="none" strike="noStrike" kern="1200" cap="none" spc="0" baseline="0" dirty="0">
              <a:solidFill>
                <a:srgbClr val="000000"/>
              </a:solidFill>
              <a:uFillTx/>
              <a:latin typeface="Arial"/>
              <a:cs typeface="Arial"/>
            </a:endParaRPr>
          </a:p>
        </p:txBody>
      </p:sp>
      <p:sp>
        <p:nvSpPr>
          <p:cNvPr id="5" name="TextBox 6">
            <a:extLst>
              <a:ext uri="{FF2B5EF4-FFF2-40B4-BE49-F238E27FC236}">
                <a16:creationId xmlns:a16="http://schemas.microsoft.com/office/drawing/2014/main" id="{0DAB6BBC-79DF-0E10-9990-F64D4E51F33B}"/>
              </a:ext>
            </a:extLst>
          </p:cNvPr>
          <p:cNvSpPr txBox="1"/>
          <p:nvPr/>
        </p:nvSpPr>
        <p:spPr>
          <a:xfrm>
            <a:off x="546756" y="4579799"/>
            <a:ext cx="8050487" cy="1477332"/>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a:rPr>
              <a:t>“After us voicing our concern about a morning 'business' meeting cutting too much into our prep time before the children come in, the meeting was cancelled and replaced with a weekly business memo – this is emailed to teachers and a paper copy is stuck onto a board in the staffroom.”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1" u="none" strike="noStrike" kern="1200" cap="none" spc="0" baseline="0">
              <a:solidFill>
                <a:srgbClr val="000000"/>
              </a:solidFill>
              <a:uFillTx/>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C07985CD-A813-C1B7-EEBD-6BAED47FED17}"/>
              </a:ext>
            </a:extLst>
          </p:cNvPr>
          <p:cNvSpPr txBox="1">
            <a:spLocks noGrp="1"/>
          </p:cNvSpPr>
          <p:nvPr>
            <p:ph type="title"/>
          </p:nvPr>
        </p:nvSpPr>
        <p:spPr>
          <a:xfrm>
            <a:off x="570658" y="312871"/>
            <a:ext cx="8208916" cy="1079403"/>
          </a:xfrm>
        </p:spPr>
        <p:txBody>
          <a:bodyPr/>
          <a:lstStyle/>
          <a:p>
            <a:pPr lvl="0"/>
            <a:r>
              <a:rPr lang="en-GB" dirty="0">
                <a:solidFill>
                  <a:schemeClr val="tx1"/>
                </a:solidFill>
              </a:rPr>
              <a:t>How do we communicate?</a:t>
            </a:r>
          </a:p>
        </p:txBody>
      </p:sp>
      <p:sp>
        <p:nvSpPr>
          <p:cNvPr id="3" name="Rectangle 5">
            <a:extLst>
              <a:ext uri="{FF2B5EF4-FFF2-40B4-BE49-F238E27FC236}">
                <a16:creationId xmlns:a16="http://schemas.microsoft.com/office/drawing/2014/main" id="{83AA6131-C4FB-E2FA-8C88-6BB022328404}"/>
              </a:ext>
            </a:extLst>
          </p:cNvPr>
          <p:cNvSpPr/>
          <p:nvPr/>
        </p:nvSpPr>
        <p:spPr>
          <a:xfrm>
            <a:off x="570658" y="1300487"/>
            <a:ext cx="7921520" cy="40011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Arial"/>
              </a:rPr>
              <a:t>What types of communication do we use regularly?</a:t>
            </a:r>
          </a:p>
        </p:txBody>
      </p:sp>
      <p:sp>
        <p:nvSpPr>
          <p:cNvPr id="4" name="Rectangle 1">
            <a:extLst>
              <a:ext uri="{FF2B5EF4-FFF2-40B4-BE49-F238E27FC236}">
                <a16:creationId xmlns:a16="http://schemas.microsoft.com/office/drawing/2014/main" id="{33414D65-B670-E1D9-06A6-6E3AE61EA436}"/>
              </a:ext>
            </a:extLst>
          </p:cNvPr>
          <p:cNvSpPr/>
          <p:nvPr/>
        </p:nvSpPr>
        <p:spPr>
          <a:xfrm>
            <a:off x="570658" y="1935483"/>
            <a:ext cx="3887041" cy="3894895"/>
          </a:xfrm>
          <a:prstGeom prst="rect">
            <a:avLst/>
          </a:prstGeom>
          <a:noFill/>
          <a:ln w="25402" cap="flat">
            <a:solidFill>
              <a:srgbClr val="385D8A"/>
            </a:solidFill>
            <a:prstDash val="solid"/>
            <a:miter/>
          </a:ln>
        </p:spPr>
        <p:txBody>
          <a:bodyPr vert="horz" wrap="square" lIns="91440" tIns="45720" rIns="91440" bIns="45720" anchor="t" anchorCtr="0" compatLnSpc="1">
            <a:noAutofit/>
          </a:bodyPr>
          <a:lstStyle/>
          <a:p>
            <a:pPr marL="0" marR="0" lvl="1"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GB" sz="2000" b="0" i="0" u="none" strike="noStrike" kern="1200" cap="none" spc="0" baseline="0" dirty="0">
                <a:solidFill>
                  <a:srgbClr val="000000"/>
                </a:solidFill>
                <a:uFillTx/>
                <a:latin typeface="Arial"/>
              </a:rPr>
              <a:t>Internal communications</a:t>
            </a:r>
            <a:r>
              <a:rPr lang="en-GB" sz="2000" dirty="0">
                <a:solidFill>
                  <a:srgbClr val="000000"/>
                </a:solidFill>
                <a:latin typeface="Arial"/>
              </a:rPr>
              <a:t>:</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meetings</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emails</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intranet</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phone</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notices</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cs typeface="Arial"/>
              </a:rPr>
              <a:t>internal</a:t>
            </a:r>
            <a:r>
              <a:rPr lang="en-GB" sz="2000" b="0" i="0" u="none" strike="noStrike" kern="1200" cap="none" spc="0" baseline="0" dirty="0">
                <a:solidFill>
                  <a:srgbClr val="000000"/>
                </a:solidFill>
                <a:uFillTx/>
                <a:latin typeface="Arial"/>
                <a:cs typeface="Arial"/>
              </a:rPr>
              <a:t> calendar/drive</a:t>
            </a: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other</a:t>
            </a:r>
            <a:r>
              <a:rPr lang="en-GB" sz="2000" b="0" i="0" u="none" strike="noStrike" kern="1200" cap="none" spc="0" baseline="0" dirty="0">
                <a:solidFill>
                  <a:srgbClr val="000000"/>
                </a:solidFill>
                <a:uFillTx/>
                <a:latin typeface="Arial"/>
              </a:rPr>
              <a:t> </a:t>
            </a:r>
            <a:br>
              <a:rPr lang="en-GB" sz="1600" b="0" i="0" u="none" strike="noStrike" kern="1200" cap="none" spc="0" baseline="0" dirty="0">
                <a:uFillTx/>
                <a:latin typeface="Arial"/>
                <a:cs typeface="Arial"/>
              </a:rPr>
            </a:br>
            <a:endParaRPr lang="en-GB" sz="1800" b="0" i="0" u="none" strike="noStrike" kern="1200" cap="none" spc="0" baseline="0" dirty="0">
              <a:solidFill>
                <a:srgbClr val="FFFFFF"/>
              </a:solidFill>
              <a:uFillTx/>
              <a:latin typeface="Arial"/>
              <a:cs typeface="Arial"/>
            </a:endParaRPr>
          </a:p>
        </p:txBody>
      </p:sp>
      <p:sp>
        <p:nvSpPr>
          <p:cNvPr id="5" name="Rectangle 8">
            <a:extLst>
              <a:ext uri="{FF2B5EF4-FFF2-40B4-BE49-F238E27FC236}">
                <a16:creationId xmlns:a16="http://schemas.microsoft.com/office/drawing/2014/main" id="{6DBE76E0-CF74-698D-5C21-F29A8F1ACF5F}"/>
              </a:ext>
            </a:extLst>
          </p:cNvPr>
          <p:cNvSpPr/>
          <p:nvPr/>
        </p:nvSpPr>
        <p:spPr>
          <a:xfrm>
            <a:off x="4579616" y="1935483"/>
            <a:ext cx="3960001" cy="3894895"/>
          </a:xfrm>
          <a:prstGeom prst="rect">
            <a:avLst/>
          </a:prstGeom>
          <a:noFill/>
          <a:ln w="25402" cap="flat">
            <a:solidFill>
              <a:srgbClr val="385D8A"/>
            </a:solidFill>
            <a:prstDash val="solid"/>
            <a:miter/>
          </a:ln>
        </p:spPr>
        <p:txBody>
          <a:bodyPr vert="horz" wrap="square" lIns="91440" tIns="45720" rIns="91440" bIns="45720" anchor="t" anchorCtr="0" compatLnSpc="1">
            <a:noAutofit/>
          </a:bodyPr>
          <a:lstStyle/>
          <a:p>
            <a:pPr marL="0" marR="0" lvl="1"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GB" sz="2000" b="0" i="0" u="none" strike="noStrike" kern="1200" cap="none" spc="0" baseline="0" dirty="0">
                <a:solidFill>
                  <a:srgbClr val="000000"/>
                </a:solidFill>
                <a:uFillTx/>
                <a:latin typeface="Arial"/>
              </a:rPr>
              <a:t>External communications</a:t>
            </a:r>
            <a:r>
              <a:rPr lang="en-GB" sz="2000" dirty="0">
                <a:solidFill>
                  <a:srgbClr val="000000"/>
                </a:solidFill>
                <a:latin typeface="Arial"/>
              </a:rPr>
              <a:t>:</a:t>
            </a:r>
            <a:endParaRPr lang="en-GB" sz="2000" b="0" i="0" u="none" strike="noStrike" kern="1200" cap="none" spc="0" baseline="0" dirty="0">
              <a:solidFill>
                <a:srgbClr val="000000"/>
              </a:solidFill>
              <a:uFillTx/>
              <a:latin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newsletters</a:t>
            </a:r>
            <a:r>
              <a:rPr lang="en-GB" sz="2000" b="0" i="0" u="none" strike="noStrike" kern="1200" cap="none" spc="0" baseline="0" dirty="0">
                <a:solidFill>
                  <a:srgbClr val="000000"/>
                </a:solidFill>
                <a:uFillTx/>
                <a:latin typeface="Arial"/>
              </a:rPr>
              <a:t> and notices</a:t>
            </a:r>
            <a:endParaRPr lang="en-GB" sz="2000" b="0" i="0" u="none" strike="noStrike" kern="1200" cap="none" spc="0" baseline="0" dirty="0">
              <a:solidFill>
                <a:srgbClr val="000000"/>
              </a:solidFill>
              <a:uFillTx/>
              <a:latin typeface="Arial"/>
              <a:cs typeface="Arial"/>
            </a:endParaRPr>
          </a:p>
          <a:p>
            <a:pPr marL="701675" lvl="1" indent="-342900">
              <a:spcAft>
                <a:spcPts val="600"/>
              </a:spcAft>
              <a:buClr>
                <a:srgbClr val="1F497D"/>
              </a:buClr>
              <a:buSzPct val="100000"/>
              <a:buFont typeface="Arial"/>
              <a:buChar char="•"/>
              <a:defRPr sz="1800" b="0" i="0" u="none" strike="noStrike" kern="0" cap="none" spc="0" baseline="0">
                <a:solidFill>
                  <a:srgbClr val="000000"/>
                </a:solidFill>
                <a:uFillTx/>
              </a:defRPr>
            </a:pPr>
            <a:r>
              <a:rPr lang="en-GB" sz="2000" dirty="0">
                <a:solidFill>
                  <a:srgbClr val="000000"/>
                </a:solidFill>
                <a:latin typeface="Arial"/>
              </a:rPr>
              <a:t>website</a:t>
            </a:r>
            <a:r>
              <a:rPr lang="en-GB" sz="2000" kern="0" dirty="0">
                <a:solidFill>
                  <a:srgbClr val="000000"/>
                </a:solidFill>
                <a:latin typeface="Arial"/>
              </a:rPr>
              <a:t> </a:t>
            </a:r>
            <a:endParaRPr lang="en-GB" sz="2000" b="0" i="0" u="none" strike="noStrike" kern="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meetings</a:t>
            </a:r>
            <a:endParaRPr lang="en-GB" sz="2000" b="0" i="0" u="none" strike="noStrike" kern="1200" cap="none" spc="0" baseline="0" dirty="0">
              <a:solidFill>
                <a:srgbClr val="000000"/>
              </a:solidFill>
              <a:uFillTx/>
              <a:latin typeface="Arial"/>
              <a:cs typeface="Arial"/>
            </a:endParaRPr>
          </a:p>
          <a:p>
            <a:pPr marL="701675" lvl="1" indent="-342900">
              <a:spcAft>
                <a:spcPts val="600"/>
              </a:spcAft>
              <a:buClr>
                <a:srgbClr val="1F497D"/>
              </a:buClr>
              <a:buSzPct val="100000"/>
              <a:buFont typeface="Arial"/>
              <a:buChar char="•"/>
              <a:defRPr sz="1800" b="0" i="0" u="none" strike="noStrike" kern="0" cap="none" spc="0" baseline="0">
                <a:solidFill>
                  <a:srgbClr val="000000"/>
                </a:solidFill>
                <a:uFillTx/>
              </a:defRPr>
            </a:pPr>
            <a:r>
              <a:rPr lang="en-GB" sz="2000" dirty="0">
                <a:solidFill>
                  <a:srgbClr val="000000"/>
                </a:solidFill>
                <a:latin typeface="Arial"/>
              </a:rPr>
              <a:t>emails</a:t>
            </a:r>
            <a:r>
              <a:rPr lang="en-GB" sz="2000" kern="0" dirty="0">
                <a:solidFill>
                  <a:srgbClr val="000000"/>
                </a:solidFill>
                <a:latin typeface="Arial"/>
              </a:rPr>
              <a:t> </a:t>
            </a:r>
            <a:endParaRPr lang="en-GB" sz="2000" dirty="0">
              <a:solidFill>
                <a:srgbClr val="000000"/>
              </a:solidFill>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phone</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formal</a:t>
            </a:r>
            <a:r>
              <a:rPr lang="en-GB" sz="2000" b="0" i="0" u="none" strike="noStrike" kern="1200" cap="none" spc="0" baseline="0" dirty="0">
                <a:solidFill>
                  <a:srgbClr val="000000"/>
                </a:solidFill>
                <a:uFillTx/>
                <a:latin typeface="Arial"/>
              </a:rPr>
              <a:t> reporting (to parents/others)</a:t>
            </a:r>
            <a:endParaRPr lang="en-GB" sz="2000" b="0" i="0" u="none" strike="noStrike" kern="1200" cap="none" spc="0" baseline="0" dirty="0">
              <a:solidFill>
                <a:srgbClr val="000000"/>
              </a:solidFill>
              <a:uFillTx/>
              <a:latin typeface="Arial"/>
              <a:cs typeface="Arial"/>
            </a:endParaRPr>
          </a:p>
          <a:p>
            <a:pPr marL="701675" lvl="1" indent="-342900">
              <a:spcAft>
                <a:spcPts val="600"/>
              </a:spcAft>
              <a:buClr>
                <a:srgbClr val="1F497D"/>
              </a:buClr>
              <a:buSzPct val="100000"/>
              <a:buFont typeface="Arial"/>
              <a:buChar char="•"/>
              <a:defRPr sz="1800" b="0" i="0" u="none" strike="noStrike" kern="0" cap="none" spc="0" baseline="0">
                <a:solidFill>
                  <a:srgbClr val="000000"/>
                </a:solidFill>
                <a:uFillTx/>
              </a:defRPr>
            </a:pPr>
            <a:r>
              <a:rPr lang="en-GB" sz="2000" dirty="0">
                <a:solidFill>
                  <a:srgbClr val="000000"/>
                </a:solidFill>
                <a:latin typeface="Arial"/>
              </a:rPr>
              <a:t>social </a:t>
            </a:r>
            <a:r>
              <a:rPr lang="en-GB" sz="2000" b="0" i="0" u="none" strike="noStrike" kern="1200" cap="none" spc="0" baseline="0" dirty="0">
                <a:solidFill>
                  <a:srgbClr val="000000"/>
                </a:solidFill>
                <a:uFillTx/>
                <a:latin typeface="Arial"/>
              </a:rPr>
              <a:t>media</a:t>
            </a:r>
            <a:endParaRPr lang="en-GB" sz="2000" b="0" i="0" u="none" strike="noStrike" kern="1200" cap="none" spc="0" baseline="0" dirty="0">
              <a:solidFill>
                <a:srgbClr val="000000"/>
              </a:solidFill>
              <a:uFillTx/>
              <a:latin typeface="Arial"/>
              <a:cs typeface="Arial"/>
            </a:endParaRPr>
          </a:p>
          <a:p>
            <a:pPr marL="701675" marR="0" lvl="1" indent="-342900" algn="l" defTabSz="914400" rtl="0" fontAlgn="auto" hangingPunct="1">
              <a:lnSpc>
                <a:spcPct val="100000"/>
              </a:lnSpc>
              <a:spcBef>
                <a:spcPts val="0"/>
              </a:spcBef>
              <a:spcAft>
                <a:spcPts val="600"/>
              </a:spcAft>
              <a:buClr>
                <a:srgbClr val="1F497D"/>
              </a:buClr>
              <a:buSzPct val="100000"/>
              <a:buFont typeface="Arial"/>
              <a:buChar char="•"/>
              <a:tabLst/>
              <a:defRPr sz="1800" b="0" i="0" u="none" strike="noStrike" kern="0" cap="none" spc="0" baseline="0">
                <a:solidFill>
                  <a:srgbClr val="000000"/>
                </a:solidFill>
                <a:uFillTx/>
              </a:defRPr>
            </a:pPr>
            <a:r>
              <a:rPr lang="en-GB" sz="2000" dirty="0">
                <a:solidFill>
                  <a:srgbClr val="000000"/>
                </a:solidFill>
                <a:latin typeface="Arial"/>
              </a:rPr>
              <a:t>other</a:t>
            </a:r>
            <a:r>
              <a:rPr lang="en-GB" sz="2000" b="0" i="0" u="none" strike="noStrike" kern="0" cap="none" spc="0" baseline="0" dirty="0">
                <a:solidFill>
                  <a:srgbClr val="000000"/>
                </a:solidFill>
                <a:uFillTx/>
                <a:latin typeface="Arial"/>
              </a:rPr>
              <a:t> </a:t>
            </a:r>
            <a:endParaRPr lang="en-GB" sz="2000" b="0" i="0" u="none" strike="noStrike" kern="1200" cap="none" spc="0" baseline="0" dirty="0">
              <a:solidFill>
                <a:srgbClr val="000000"/>
              </a:solidFill>
              <a:uFillTx/>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0CDAD15D-8DF1-A5E8-97DE-8C5C40364105}"/>
              </a:ext>
            </a:extLst>
          </p:cNvPr>
          <p:cNvSpPr txBox="1">
            <a:spLocks noGrp="1"/>
          </p:cNvSpPr>
          <p:nvPr>
            <p:ph type="title"/>
          </p:nvPr>
        </p:nvSpPr>
        <p:spPr>
          <a:xfrm>
            <a:off x="466901" y="0"/>
            <a:ext cx="8208916" cy="1079403"/>
          </a:xfrm>
        </p:spPr>
        <p:txBody>
          <a:bodyPr/>
          <a:lstStyle/>
          <a:p>
            <a:pPr lvl="0"/>
            <a:r>
              <a:rPr lang="en-GB" dirty="0">
                <a:solidFill>
                  <a:schemeClr val="tx1"/>
                </a:solidFill>
              </a:rPr>
              <a:t>Review communications together</a:t>
            </a:r>
            <a:endParaRPr lang="en-US" dirty="0">
              <a:solidFill>
                <a:schemeClr val="tx1"/>
              </a:solidFill>
            </a:endParaRPr>
          </a:p>
        </p:txBody>
      </p:sp>
      <p:sp>
        <p:nvSpPr>
          <p:cNvPr id="4" name="TextBox 3">
            <a:extLst>
              <a:ext uri="{FF2B5EF4-FFF2-40B4-BE49-F238E27FC236}">
                <a16:creationId xmlns:a16="http://schemas.microsoft.com/office/drawing/2014/main" id="{1894014E-B543-7DDA-F721-23955A3712B0}"/>
              </a:ext>
            </a:extLst>
          </p:cNvPr>
          <p:cNvSpPr txBox="1"/>
          <p:nvPr/>
        </p:nvSpPr>
        <p:spPr>
          <a:xfrm>
            <a:off x="489551" y="801352"/>
            <a:ext cx="816360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a:rPr>
              <a:t>How effective and efficient are these communications?</a:t>
            </a:r>
          </a:p>
        </p:txBody>
      </p:sp>
      <p:graphicFrame>
        <p:nvGraphicFramePr>
          <p:cNvPr id="5" name="Content Placeholder 4">
            <a:extLst>
              <a:ext uri="{FF2B5EF4-FFF2-40B4-BE49-F238E27FC236}">
                <a16:creationId xmlns:a16="http://schemas.microsoft.com/office/drawing/2014/main" id="{27B9BF0F-F558-25FD-CC0B-CD0653CF657E}"/>
              </a:ext>
            </a:extLst>
          </p:cNvPr>
          <p:cNvGraphicFramePr>
            <a:graphicFrameLocks noGrp="1"/>
          </p:cNvGraphicFramePr>
          <p:nvPr>
            <p:ph idx="1"/>
            <p:extLst>
              <p:ext uri="{D42A27DB-BD31-4B8C-83A1-F6EECF244321}">
                <p14:modId xmlns:p14="http://schemas.microsoft.com/office/powerpoint/2010/main" val="1483420987"/>
              </p:ext>
            </p:extLst>
          </p:nvPr>
        </p:nvGraphicFramePr>
        <p:xfrm>
          <a:off x="466901" y="1272625"/>
          <a:ext cx="8427230" cy="5128155"/>
        </p:xfrm>
        <a:graphic>
          <a:graphicData uri="http://schemas.openxmlformats.org/drawingml/2006/table">
            <a:tbl>
              <a:tblPr firstRow="1" firstCol="1" bandRow="1">
                <a:effectLst/>
                <a:tableStyleId>{5C22544A-7EE6-4342-B048-85BDC9FD1C3A}</a:tableStyleId>
              </a:tblPr>
              <a:tblGrid>
                <a:gridCol w="1848742">
                  <a:extLst>
                    <a:ext uri="{9D8B030D-6E8A-4147-A177-3AD203B41FA5}">
                      <a16:colId xmlns:a16="http://schemas.microsoft.com/office/drawing/2014/main" val="1280234286"/>
                    </a:ext>
                  </a:extLst>
                </a:gridCol>
                <a:gridCol w="960037">
                  <a:extLst>
                    <a:ext uri="{9D8B030D-6E8A-4147-A177-3AD203B41FA5}">
                      <a16:colId xmlns:a16="http://schemas.microsoft.com/office/drawing/2014/main" val="3944436047"/>
                    </a:ext>
                  </a:extLst>
                </a:gridCol>
                <a:gridCol w="1961634">
                  <a:extLst>
                    <a:ext uri="{9D8B030D-6E8A-4147-A177-3AD203B41FA5}">
                      <a16:colId xmlns:a16="http://schemas.microsoft.com/office/drawing/2014/main" val="1859038294"/>
                    </a:ext>
                  </a:extLst>
                </a:gridCol>
                <a:gridCol w="1218939">
                  <a:extLst>
                    <a:ext uri="{9D8B030D-6E8A-4147-A177-3AD203B41FA5}">
                      <a16:colId xmlns:a16="http://schemas.microsoft.com/office/drawing/2014/main" val="631291189"/>
                    </a:ext>
                  </a:extLst>
                </a:gridCol>
                <a:gridCol w="1218939">
                  <a:extLst>
                    <a:ext uri="{9D8B030D-6E8A-4147-A177-3AD203B41FA5}">
                      <a16:colId xmlns:a16="http://schemas.microsoft.com/office/drawing/2014/main" val="1957377029"/>
                    </a:ext>
                  </a:extLst>
                </a:gridCol>
                <a:gridCol w="1218939">
                  <a:extLst>
                    <a:ext uri="{9D8B030D-6E8A-4147-A177-3AD203B41FA5}">
                      <a16:colId xmlns:a16="http://schemas.microsoft.com/office/drawing/2014/main" val="1122123360"/>
                    </a:ext>
                  </a:extLst>
                </a:gridCol>
              </a:tblGrid>
              <a:tr h="1086339">
                <a:tc>
                  <a:txBody>
                    <a:bodyPr/>
                    <a:lstStyle/>
                    <a:p>
                      <a:pPr lvl="0">
                        <a:lnSpc>
                          <a:spcPct val="107000"/>
                        </a:lnSpc>
                        <a:spcAft>
                          <a:spcPts val="0"/>
                        </a:spcAft>
                      </a:pPr>
                      <a:r>
                        <a:rPr lang="en-US" sz="1600" dirty="0">
                          <a:solidFill>
                            <a:srgbClr val="000000"/>
                          </a:solidFill>
                          <a:latin typeface="Arial"/>
                          <a:cs typeface="Arial"/>
                        </a:rPr>
                        <a:t>Who we communicate with: </a:t>
                      </a:r>
                      <a:endParaRPr lang="en-US" sz="1600" dirty="0">
                        <a:solidFill>
                          <a:srgbClr val="000000"/>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r>
                        <a:rPr lang="en-US" sz="1600" dirty="0">
                          <a:solidFill>
                            <a:srgbClr val="000000"/>
                          </a:solidFill>
                          <a:latin typeface="Arial"/>
                          <a:cs typeface="Arial"/>
                        </a:rPr>
                        <a:t>How?</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r>
                        <a:rPr lang="en-US" sz="1600" dirty="0">
                          <a:solidFill>
                            <a:srgbClr val="000000"/>
                          </a:solidFill>
                          <a:latin typeface="Arial"/>
                          <a:ea typeface="Calibri" pitchFamily="34"/>
                          <a:cs typeface="Arial"/>
                        </a:rPr>
                        <a:t>Focus of communications (e.g.</a:t>
                      </a:r>
                      <a:r>
                        <a:rPr lang="en-US" sz="1600" baseline="0" dirty="0">
                          <a:solidFill>
                            <a:srgbClr val="000000"/>
                          </a:solidFill>
                          <a:latin typeface="Arial"/>
                          <a:ea typeface="Calibri" pitchFamily="34"/>
                          <a:cs typeface="Arial"/>
                        </a:rPr>
                        <a:t> pupil, parent or teacher)</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r>
                        <a:rPr lang="en-US" sz="1600" dirty="0">
                          <a:solidFill>
                            <a:srgbClr val="000000"/>
                          </a:solidFill>
                          <a:latin typeface="Arial"/>
                          <a:ea typeface="Calibri" pitchFamily="34"/>
                          <a:cs typeface="Arial"/>
                        </a:rPr>
                        <a:t>Why?</a:t>
                      </a: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r>
                        <a:rPr lang="en-US" sz="1600" dirty="0">
                          <a:solidFill>
                            <a:srgbClr val="000000"/>
                          </a:solidFill>
                          <a:latin typeface="Arial"/>
                          <a:cs typeface="Arial"/>
                        </a:rPr>
                        <a:t>Is this effective?</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r>
                        <a:rPr lang="en-GB" sz="1600" dirty="0">
                          <a:solidFill>
                            <a:srgbClr val="000000"/>
                          </a:solidFill>
                          <a:latin typeface="Arial"/>
                          <a:ea typeface="Calibri" pitchFamily="34"/>
                          <a:cs typeface="Arial"/>
                        </a:rPr>
                        <a:t>Impact on workload? </a:t>
                      </a:r>
                      <a:endParaRPr lang="en-GB" sz="1600" dirty="0">
                        <a:solidFill>
                          <a:srgbClr val="000000"/>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84414867"/>
                  </a:ext>
                </a:extLst>
              </a:tr>
              <a:tr h="431340">
                <a:tc>
                  <a:txBody>
                    <a:bodyPr/>
                    <a:lstStyle/>
                    <a:p>
                      <a:pPr lvl="0">
                        <a:lnSpc>
                          <a:spcPct val="107000"/>
                        </a:lnSpc>
                        <a:spcAft>
                          <a:spcPts val="0"/>
                        </a:spcAft>
                      </a:pPr>
                      <a:r>
                        <a:rPr lang="en-US" sz="1600" dirty="0">
                          <a:solidFill>
                            <a:srgbClr val="000000"/>
                          </a:solidFill>
                          <a:latin typeface="Arial"/>
                          <a:cs typeface="Arial"/>
                        </a:rPr>
                        <a:t>Senior Leaders</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235617"/>
                  </a:ext>
                </a:extLst>
              </a:tr>
              <a:tr h="431340">
                <a:tc>
                  <a:txBody>
                    <a:bodyPr/>
                    <a:lstStyle/>
                    <a:p>
                      <a:pPr lvl="0">
                        <a:lnSpc>
                          <a:spcPct val="107000"/>
                        </a:lnSpc>
                        <a:spcAft>
                          <a:spcPts val="0"/>
                        </a:spcAft>
                      </a:pPr>
                      <a:r>
                        <a:rPr lang="en-US" sz="1600" dirty="0">
                          <a:solidFill>
                            <a:srgbClr val="000000"/>
                          </a:solidFill>
                          <a:latin typeface="Arial"/>
                          <a:cs typeface="Arial"/>
                        </a:rPr>
                        <a:t>Teachers</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604860"/>
                  </a:ext>
                </a:extLst>
              </a:tr>
              <a:tr h="479267">
                <a:tc>
                  <a:txBody>
                    <a:bodyPr/>
                    <a:lstStyle/>
                    <a:p>
                      <a:pPr lvl="0">
                        <a:lnSpc>
                          <a:spcPct val="107000"/>
                        </a:lnSpc>
                        <a:spcAft>
                          <a:spcPts val="0"/>
                        </a:spcAft>
                      </a:pPr>
                      <a:r>
                        <a:rPr lang="en-US" sz="1600" dirty="0">
                          <a:solidFill>
                            <a:srgbClr val="000000"/>
                          </a:solidFill>
                          <a:latin typeface="Arial"/>
                          <a:cs typeface="Arial"/>
                        </a:rPr>
                        <a:t>Middle leaders</a:t>
                      </a: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213357"/>
                  </a:ext>
                </a:extLst>
              </a:tr>
              <a:tr h="431340">
                <a:tc>
                  <a:txBody>
                    <a:bodyPr/>
                    <a:lstStyle/>
                    <a:p>
                      <a:pPr lvl="0">
                        <a:lnSpc>
                          <a:spcPct val="107000"/>
                        </a:lnSpc>
                        <a:spcAft>
                          <a:spcPts val="0"/>
                        </a:spcAft>
                      </a:pPr>
                      <a:r>
                        <a:rPr lang="en-GB" sz="1600" dirty="0">
                          <a:solidFill>
                            <a:srgbClr val="000000"/>
                          </a:solidFill>
                          <a:latin typeface="Arial"/>
                          <a:ea typeface="Calibri" pitchFamily="34"/>
                          <a:cs typeface="Arial"/>
                        </a:rPr>
                        <a:t>Administrators</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3223837"/>
                  </a:ext>
                </a:extLst>
              </a:tr>
              <a:tr h="543169">
                <a:tc>
                  <a:txBody>
                    <a:bodyPr/>
                    <a:lstStyle/>
                    <a:p>
                      <a:pPr lvl="0">
                        <a:lnSpc>
                          <a:spcPct val="107000"/>
                        </a:lnSpc>
                        <a:spcAft>
                          <a:spcPts val="0"/>
                        </a:spcAft>
                      </a:pPr>
                      <a:r>
                        <a:rPr lang="en-US" sz="1600" dirty="0">
                          <a:solidFill>
                            <a:srgbClr val="000000"/>
                          </a:solidFill>
                          <a:latin typeface="Arial"/>
                          <a:cs typeface="Arial"/>
                        </a:rPr>
                        <a:t>Non-Teaching Staff</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20170540"/>
                  </a:ext>
                </a:extLst>
              </a:tr>
              <a:tr h="431340">
                <a:tc>
                  <a:txBody>
                    <a:bodyPr/>
                    <a:lstStyle/>
                    <a:p>
                      <a:pPr lvl="0">
                        <a:lnSpc>
                          <a:spcPct val="107000"/>
                        </a:lnSpc>
                        <a:spcAft>
                          <a:spcPts val="0"/>
                        </a:spcAft>
                      </a:pPr>
                      <a:r>
                        <a:rPr lang="en-US" sz="1600" dirty="0">
                          <a:solidFill>
                            <a:srgbClr val="000000"/>
                          </a:solidFill>
                          <a:latin typeface="Arial"/>
                          <a:cs typeface="Arial"/>
                        </a:rPr>
                        <a:t>Parents/carers</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2913739"/>
                  </a:ext>
                </a:extLst>
              </a:tr>
              <a:tr h="431340">
                <a:tc>
                  <a:txBody>
                    <a:bodyPr/>
                    <a:lstStyle/>
                    <a:p>
                      <a:pPr lvl="0">
                        <a:lnSpc>
                          <a:spcPct val="107000"/>
                        </a:lnSpc>
                        <a:spcAft>
                          <a:spcPts val="0"/>
                        </a:spcAft>
                      </a:pPr>
                      <a:r>
                        <a:rPr lang="en-US" sz="1600" dirty="0">
                          <a:solidFill>
                            <a:srgbClr val="000000"/>
                          </a:solidFill>
                          <a:latin typeface="Arial"/>
                          <a:ea typeface="Calibri" pitchFamily="34"/>
                          <a:cs typeface="Arial"/>
                        </a:rPr>
                        <a:t>Pupils</a:t>
                      </a: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18747549"/>
                  </a:ext>
                </a:extLst>
              </a:tr>
              <a:tr h="431340">
                <a:tc>
                  <a:txBody>
                    <a:bodyPr/>
                    <a:lstStyle/>
                    <a:p>
                      <a:pPr lvl="0">
                        <a:lnSpc>
                          <a:spcPct val="107000"/>
                        </a:lnSpc>
                        <a:spcAft>
                          <a:spcPts val="0"/>
                        </a:spcAft>
                      </a:pPr>
                      <a:r>
                        <a:rPr lang="en-US" sz="1600" dirty="0">
                          <a:solidFill>
                            <a:srgbClr val="000000"/>
                          </a:solidFill>
                          <a:latin typeface="Arial"/>
                          <a:cs typeface="Arial"/>
                        </a:rPr>
                        <a:t>Governors</a:t>
                      </a:r>
                      <a:endParaRPr lang="en-US" sz="1600" dirty="0">
                        <a:solidFill>
                          <a:srgbClr val="000000"/>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a:ea typeface="Calibri" pitchFamily="34"/>
                        <a:cs typeface="Arial"/>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7857880"/>
                  </a:ext>
                </a:extLst>
              </a:tr>
              <a:tr h="431340">
                <a:tc>
                  <a:txBody>
                    <a:bodyPr/>
                    <a:lstStyle/>
                    <a:p>
                      <a:pPr lvl="0">
                        <a:lnSpc>
                          <a:spcPct val="107000"/>
                        </a:lnSpc>
                        <a:spcAft>
                          <a:spcPts val="0"/>
                        </a:spcAft>
                      </a:pPr>
                      <a:r>
                        <a:rPr lang="en-US" sz="1600" dirty="0">
                          <a:solidFill>
                            <a:srgbClr val="000000"/>
                          </a:solidFill>
                          <a:latin typeface="Arial"/>
                          <a:ea typeface="Calibri" pitchFamily="34"/>
                          <a:cs typeface="Arial"/>
                        </a:rPr>
                        <a:t>Other</a:t>
                      </a: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nSpc>
                          <a:spcPct val="107000"/>
                        </a:lnSpc>
                        <a:spcAft>
                          <a:spcPts val="0"/>
                        </a:spcAft>
                      </a:pPr>
                      <a:endParaRPr lang="en-US" sz="1600">
                        <a:solidFill>
                          <a:srgbClr val="FFFFFF"/>
                        </a:solidFill>
                        <a:latin typeface="Arial" pitchFamily="34"/>
                        <a:ea typeface="Calibri" pitchFamily="34"/>
                        <a:cs typeface="Arial" pitchFamily="34"/>
                      </a:endParaRPr>
                    </a:p>
                  </a:txBody>
                  <a:tcPr marL="68580" marR="68580" marT="0" marB="0">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0829988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0324-D6FB-4E73-FB58-14671CEDAFCA}"/>
              </a:ext>
            </a:extLst>
          </p:cNvPr>
          <p:cNvSpPr txBox="1">
            <a:spLocks noGrp="1"/>
          </p:cNvSpPr>
          <p:nvPr>
            <p:ph type="title"/>
          </p:nvPr>
        </p:nvSpPr>
        <p:spPr/>
        <p:txBody>
          <a:bodyPr/>
          <a:lstStyle/>
          <a:p>
            <a:pPr lvl="0"/>
            <a:r>
              <a:rPr lang="en-GB" dirty="0">
                <a:solidFill>
                  <a:schemeClr val="tx1"/>
                </a:solidFill>
              </a:rPr>
              <a:t>What can we change?</a:t>
            </a:r>
            <a:endParaRPr lang="en-US" dirty="0">
              <a:solidFill>
                <a:schemeClr val="tx1"/>
              </a:solidFill>
            </a:endParaRPr>
          </a:p>
        </p:txBody>
      </p:sp>
      <p:sp>
        <p:nvSpPr>
          <p:cNvPr id="3" name="Rounded Rectangle 2">
            <a:extLst>
              <a:ext uri="{FF2B5EF4-FFF2-40B4-BE49-F238E27FC236}">
                <a16:creationId xmlns:a16="http://schemas.microsoft.com/office/drawing/2014/main" id="{3036B5BD-C32C-242A-FAB3-9C5D589E26CE}"/>
              </a:ext>
            </a:extLst>
          </p:cNvPr>
          <p:cNvSpPr/>
          <p:nvPr/>
        </p:nvSpPr>
        <p:spPr>
          <a:xfrm>
            <a:off x="684208" y="1460589"/>
            <a:ext cx="7821549" cy="230928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chemeClr val="tx1"/>
            </a:solidFill>
            <a:prstDash val="solid"/>
            <a:miter/>
          </a:ln>
        </p:spPr>
        <p:txBody>
          <a:bodyPr vert="horz" wrap="square" lIns="91440" tIns="45720" rIns="91440" bIns="45720" anchor="ctr" anchorCtr="0" compatLnSpc="1">
            <a:no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rPr>
              <a:t>What can all of us (school leaders, teachers and support staff):</a:t>
            </a:r>
            <a:r>
              <a:rPr lang="en-GB" sz="2400" b="0" i="0" u="none" strike="noStrike" kern="0" cap="none" spc="0" baseline="0" dirty="0">
                <a:solidFill>
                  <a:srgbClr val="000000"/>
                </a:solidFill>
                <a:uFillTx/>
                <a:latin typeface="Arial"/>
              </a:rPr>
              <a:t> </a:t>
            </a:r>
            <a:endParaRPr lang="en-GB" sz="2400" b="0" i="0" u="none" strike="noStrike" kern="1200" cap="none" spc="0" baseline="0" dirty="0">
              <a:solidFill>
                <a:srgbClr val="000000"/>
              </a:solidFill>
              <a:uFillTx/>
              <a:latin typeface="Arial"/>
            </a:endParaRPr>
          </a:p>
          <a:p>
            <a:pPr marL="800100" marR="0" lvl="1" indent="-342900" algn="l" defTabSz="914400" rtl="0" fontAlgn="auto" hangingPunct="1">
              <a:lnSpc>
                <a:spcPct val="100000"/>
              </a:lnSpc>
              <a:spcBef>
                <a:spcPts val="0"/>
              </a:spcBef>
              <a:spcAft>
                <a:spcPts val="0"/>
              </a:spcAft>
              <a:buSzPct val="100000"/>
              <a:buFont typeface="Courier New" pitchFamily="34"/>
              <a:buChar char="o"/>
              <a:tabLst/>
              <a:defRPr sz="1800" b="0" i="0" u="none" strike="noStrike" kern="0" cap="none" spc="0" baseline="0">
                <a:solidFill>
                  <a:srgbClr val="000000"/>
                </a:solidFill>
                <a:uFillTx/>
              </a:defRPr>
            </a:pPr>
            <a:r>
              <a:rPr lang="en-GB" sz="2400" b="0" i="0" u="none" strike="noStrike" kern="0" cap="none" spc="0" baseline="0" dirty="0">
                <a:solidFill>
                  <a:srgbClr val="000000"/>
                </a:solidFill>
                <a:uFillTx/>
                <a:latin typeface="Arial"/>
              </a:rPr>
              <a:t>update</a:t>
            </a:r>
            <a:r>
              <a:rPr lang="en-GB" sz="2400" b="0" i="0" u="none" strike="noStrike" kern="1200" cap="none" spc="0" baseline="0" dirty="0">
                <a:solidFill>
                  <a:srgbClr val="000000"/>
                </a:solidFill>
                <a:uFillTx/>
                <a:latin typeface="Arial"/>
              </a:rPr>
              <a:t>?</a:t>
            </a:r>
            <a:endParaRPr lang="en-GB" sz="2400" b="0" i="0" u="none" strike="noStrike" kern="1200" cap="none" spc="0" baseline="0" dirty="0">
              <a:solidFill>
                <a:srgbClr val="000000"/>
              </a:solidFill>
              <a:uFillTx/>
              <a:latin typeface="Arial"/>
              <a:cs typeface="Arial"/>
            </a:endParaRPr>
          </a:p>
          <a:p>
            <a:pPr marL="800100" marR="0" lvl="1" indent="-342900" algn="l" defTabSz="914400" rtl="0" fontAlgn="auto" hangingPunct="1">
              <a:lnSpc>
                <a:spcPct val="100000"/>
              </a:lnSpc>
              <a:spcBef>
                <a:spcPts val="0"/>
              </a:spcBef>
              <a:spcAft>
                <a:spcPts val="0"/>
              </a:spcAft>
              <a:buSzPct val="100000"/>
              <a:buFont typeface="Courier New" pitchFamily="34"/>
              <a:buChar char="o"/>
              <a:tabLst/>
              <a:defRPr sz="1800" b="0" i="0" u="none" strike="noStrike" kern="0" cap="none" spc="0" baseline="0">
                <a:solidFill>
                  <a:srgbClr val="000000"/>
                </a:solidFill>
                <a:uFillTx/>
              </a:defRPr>
            </a:pPr>
            <a:r>
              <a:rPr lang="en-GB" sz="2400" b="0" i="0" u="none" strike="noStrike" kern="0" cap="none" spc="0" baseline="0" dirty="0">
                <a:solidFill>
                  <a:srgbClr val="000000"/>
                </a:solidFill>
                <a:uFillTx/>
                <a:latin typeface="Arial"/>
              </a:rPr>
              <a:t>streamline</a:t>
            </a:r>
            <a:r>
              <a:rPr lang="en-GB" sz="2400" b="0" i="0" u="none" strike="noStrike" kern="1200" cap="none" spc="0" baseline="0" dirty="0">
                <a:solidFill>
                  <a:srgbClr val="000000"/>
                </a:solidFill>
                <a:uFillTx/>
                <a:latin typeface="Arial"/>
              </a:rPr>
              <a:t>?</a:t>
            </a:r>
            <a:endParaRPr lang="en-GB" sz="2400" b="0" i="0" u="none" strike="noStrike" kern="1200" cap="none" spc="0" baseline="0" dirty="0">
              <a:solidFill>
                <a:srgbClr val="000000"/>
              </a:solidFill>
              <a:uFillTx/>
              <a:latin typeface="Arial"/>
              <a:cs typeface="Arial"/>
            </a:endParaRPr>
          </a:p>
          <a:p>
            <a:pPr marL="800100" marR="0" lvl="1" indent="-342900" algn="l" defTabSz="914400" rtl="0" fontAlgn="auto" hangingPunct="1">
              <a:lnSpc>
                <a:spcPct val="100000"/>
              </a:lnSpc>
              <a:spcBef>
                <a:spcPts val="0"/>
              </a:spcBef>
              <a:spcAft>
                <a:spcPts val="0"/>
              </a:spcAft>
              <a:buSzPct val="100000"/>
              <a:buFont typeface="Courier New" pitchFamily="34"/>
              <a:buChar char="o"/>
              <a:tabLst/>
              <a:defRPr sz="1800" b="0" i="0" u="none" strike="noStrike" kern="0" cap="none" spc="0" baseline="0">
                <a:solidFill>
                  <a:srgbClr val="000000"/>
                </a:solidFill>
                <a:uFillTx/>
              </a:defRPr>
            </a:pPr>
            <a:r>
              <a:rPr lang="en-GB" sz="2400" b="0" i="0" u="none" strike="noStrike" kern="0" cap="none" spc="0" baseline="0" dirty="0">
                <a:solidFill>
                  <a:srgbClr val="000000"/>
                </a:solidFill>
                <a:uFillTx/>
                <a:latin typeface="Arial"/>
              </a:rPr>
              <a:t>stop</a:t>
            </a:r>
            <a:r>
              <a:rPr lang="en-GB" sz="2400" b="0" i="0" u="none" strike="noStrike" kern="1200" cap="none" spc="0" baseline="0" dirty="0">
                <a:solidFill>
                  <a:srgbClr val="000000"/>
                </a:solidFill>
                <a:uFillTx/>
                <a:latin typeface="Arial"/>
              </a:rPr>
              <a:t>?</a:t>
            </a:r>
            <a:endParaRPr lang="en-GB" sz="2400" b="0" i="0" u="none" strike="noStrike" kern="1200" cap="none" spc="0" baseline="0" dirty="0">
              <a:solidFill>
                <a:srgbClr val="000000"/>
              </a:solidFill>
              <a:uFillTx/>
              <a:latin typeface="Arial"/>
              <a:cs typeface="Arial"/>
            </a:endParaRPr>
          </a:p>
        </p:txBody>
      </p:sp>
      <p:sp>
        <p:nvSpPr>
          <p:cNvPr id="4" name="Rounded Rectangle 6">
            <a:extLst>
              <a:ext uri="{FF2B5EF4-FFF2-40B4-BE49-F238E27FC236}">
                <a16:creationId xmlns:a16="http://schemas.microsoft.com/office/drawing/2014/main" id="{505D13AA-87A3-8BE4-EFF8-E907FA06F6C8}"/>
              </a:ext>
            </a:extLst>
          </p:cNvPr>
          <p:cNvSpPr/>
          <p:nvPr/>
        </p:nvSpPr>
        <p:spPr>
          <a:xfrm>
            <a:off x="684208" y="4217139"/>
            <a:ext cx="7821549" cy="204250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chemeClr val="tx1"/>
            </a:solidFill>
            <a:prstDash val="solid"/>
            <a:miter/>
          </a:ln>
        </p:spPr>
        <p:txBody>
          <a:bodyPr vert="horz" wrap="square" lIns="91440" tIns="45720" rIns="91440" bIns="45720" anchor="ctr" anchorCtr="0" compatLnSpc="1">
            <a:noAutofit/>
          </a:bodyPr>
          <a:lstStyle/>
          <a:p>
            <a:pPr marL="342900" indent="-342900">
              <a:buSzPct val="100000"/>
              <a:buFont typeface="Arial" pitchFamily="34"/>
              <a:buChar char="•"/>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rPr>
              <a:t>Can technology help to make our communications more efficient and effective? </a:t>
            </a:r>
            <a:endParaRPr lang="en-GB" kern="0">
              <a:solidFill>
                <a:srgbClr val="000000"/>
              </a:solidFill>
              <a:latin typeface="Calibri"/>
              <a:cs typeface="Calibri"/>
            </a:endParaRPr>
          </a:p>
          <a:p>
            <a:pPr marL="342900" marR="0" lvl="0" algn="l" defTabSz="914400">
              <a:lnSpc>
                <a:spcPct val="100000"/>
              </a:lnSpc>
              <a:spcBef>
                <a:spcPts val="0"/>
              </a:spcBef>
              <a:spcAft>
                <a:spcPts val="0"/>
              </a:spcAft>
              <a:buSzPct val="100000"/>
              <a:tabLst/>
              <a:defRPr sz="1800" b="0" i="0" u="none" strike="noStrike" kern="0" cap="none" spc="0" baseline="0">
                <a:solidFill>
                  <a:srgbClr val="000000"/>
                </a:solidFill>
                <a:uFillTx/>
              </a:defRPr>
            </a:pPr>
            <a:r>
              <a:rPr lang="en-GB" kern="0" dirty="0">
                <a:solidFill>
                  <a:srgbClr val="000000"/>
                </a:solidFill>
                <a:latin typeface="Arial"/>
              </a:rPr>
              <a:t>For</a:t>
            </a:r>
            <a:r>
              <a:rPr lang="en-GB" b="0" i="0" u="none" strike="noStrike" kern="0" cap="none" spc="0" baseline="0" dirty="0">
                <a:solidFill>
                  <a:srgbClr val="000000"/>
                </a:solidFill>
                <a:uFillTx/>
                <a:latin typeface="Arial"/>
              </a:rPr>
              <a:t> example, </a:t>
            </a:r>
            <a:r>
              <a:rPr lang="en-GB" b="0" i="0" u="none" strike="noStrike" kern="1200" cap="none" spc="0" baseline="0" dirty="0">
                <a:solidFill>
                  <a:srgbClr val="000000"/>
                </a:solidFill>
                <a:uFillTx/>
                <a:latin typeface="Arial"/>
              </a:rPr>
              <a:t>apps and software to send letters and reminders home, collect forms, book meetings and appointments and make payments</a:t>
            </a:r>
            <a:endParaRPr lang="en-GB" b="0" i="0" u="none" strike="noStrike" kern="0" cap="none" spc="0" baseline="0" dirty="0">
              <a:solidFill>
                <a:srgbClr val="000000"/>
              </a:solidFill>
              <a:uFillTx/>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BB50-DE07-BAEA-8E50-3658CC55C14F}"/>
              </a:ext>
            </a:extLst>
          </p:cNvPr>
          <p:cNvSpPr txBox="1">
            <a:spLocks noGrp="1"/>
          </p:cNvSpPr>
          <p:nvPr>
            <p:ph type="title"/>
          </p:nvPr>
        </p:nvSpPr>
        <p:spPr/>
        <p:txBody>
          <a:bodyPr/>
          <a:lstStyle/>
          <a:p>
            <a:pPr lvl="0"/>
            <a:r>
              <a:rPr lang="en-GB" dirty="0">
                <a:solidFill>
                  <a:schemeClr val="tx1"/>
                </a:solidFill>
              </a:rPr>
              <a:t>Next steps</a:t>
            </a:r>
            <a:endParaRPr lang="en-GB" dirty="0">
              <a:solidFill>
                <a:schemeClr val="tx1"/>
              </a:solidFill>
              <a:cs typeface="Arial"/>
            </a:endParaRPr>
          </a:p>
        </p:txBody>
      </p:sp>
      <p:sp>
        <p:nvSpPr>
          <p:cNvPr id="3" name="Rectangle 5">
            <a:extLst>
              <a:ext uri="{FF2B5EF4-FFF2-40B4-BE49-F238E27FC236}">
                <a16:creationId xmlns:a16="http://schemas.microsoft.com/office/drawing/2014/main" id="{EF1B2DCB-7232-CC79-52B3-4C5152E5E7E9}"/>
              </a:ext>
            </a:extLst>
          </p:cNvPr>
          <p:cNvSpPr/>
          <p:nvPr/>
        </p:nvSpPr>
        <p:spPr>
          <a:xfrm>
            <a:off x="540840" y="1951933"/>
            <a:ext cx="7918301" cy="3416320"/>
          </a:xfrm>
          <a:prstGeom prst="rect">
            <a:avLst/>
          </a:prstGeom>
          <a:noFill/>
          <a:ln cap="flat">
            <a:noFill/>
            <a:prstDash val="solid"/>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Arial"/>
                <a:cs typeface="Arial"/>
              </a:rPr>
              <a:t>Develop</a:t>
            </a:r>
            <a:r>
              <a:rPr lang="en-GB" sz="2800" b="0" i="0" u="none" strike="noStrike" kern="0" cap="none" spc="0" baseline="0" dirty="0">
                <a:solidFill>
                  <a:srgbClr val="000000"/>
                </a:solidFill>
                <a:uFillTx/>
                <a:latin typeface="Arial"/>
                <a:cs typeface="Arial"/>
              </a:rPr>
              <a:t> or revise</a:t>
            </a:r>
            <a:r>
              <a:rPr lang="en-GB" sz="2800" b="0" i="0" u="none" strike="noStrike" kern="1200" cap="none" spc="0" baseline="0" dirty="0">
                <a:solidFill>
                  <a:srgbClr val="000000"/>
                </a:solidFill>
                <a:uFillTx/>
                <a:latin typeface="Arial"/>
                <a:cs typeface="Arial"/>
              </a:rPr>
              <a:t> our communications protocol </a:t>
            </a:r>
            <a:r>
              <a:rPr lang="en-GB" sz="2800" b="0" i="0" u="none" strike="noStrike" kern="0" cap="none" spc="0" baseline="0" dirty="0">
                <a:solidFill>
                  <a:srgbClr val="000000"/>
                </a:solidFill>
                <a:uFillTx/>
                <a:latin typeface="Arial"/>
                <a:cs typeface="Arial"/>
              </a:rPr>
              <a:t>or </a:t>
            </a:r>
            <a:r>
              <a:rPr lang="en-GB" sz="2800" b="0" i="0" u="none" strike="noStrike" kern="1200" cap="none" spc="0" baseline="0" dirty="0">
                <a:solidFill>
                  <a:srgbClr val="000000"/>
                </a:solidFill>
                <a:uFillTx/>
                <a:latin typeface="Arial"/>
                <a:cs typeface="Arial"/>
              </a:rPr>
              <a:t>policy using the information gathered</a:t>
            </a:r>
            <a:br>
              <a:rPr lang="en-GB" sz="2800" b="0" i="0" u="none" strike="noStrike" kern="1200" cap="none" spc="0" baseline="0" dirty="0">
                <a:uFillTx/>
                <a:latin typeface="Arial"/>
                <a:cs typeface="Arial" pitchFamily="34"/>
              </a:rPr>
            </a:br>
            <a:r>
              <a:rPr lang="en-GB" sz="2800" b="0" i="0" u="none" strike="noStrike" kern="1200" cap="none" spc="0" baseline="0" dirty="0">
                <a:solidFill>
                  <a:srgbClr val="000000"/>
                </a:solidFill>
                <a:uFillTx/>
                <a:latin typeface="Arial"/>
                <a:cs typeface="Arial"/>
              </a:rPr>
              <a:t> </a:t>
            </a:r>
            <a:br>
              <a:rPr lang="en-GB" sz="2800" b="0" i="0" u="none" strike="noStrike" kern="1200" cap="none" spc="0" baseline="0" dirty="0">
                <a:uFillTx/>
                <a:latin typeface="Arial"/>
                <a:cs typeface="Arial" pitchFamily="34"/>
              </a:rPr>
            </a:br>
            <a:endParaRPr lang="en-GB" sz="2800" b="0" i="0" u="none" strike="noStrike" kern="1200" cap="none" spc="0" baseline="0">
              <a:solidFill>
                <a:srgbClr val="000000"/>
              </a:solidFill>
              <a:uFillTx/>
              <a:latin typeface="Arial"/>
              <a:cs typeface="Arial" pitchFamily="34"/>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2800" b="0" i="0" u="none" strike="noStrike" kern="1200" cap="none" spc="0" baseline="0" dirty="0">
                <a:solidFill>
                  <a:srgbClr val="000000"/>
                </a:solidFill>
                <a:uFillTx/>
                <a:latin typeface="Arial"/>
                <a:cs typeface="Arial"/>
              </a:rPr>
              <a:t>Set out clearly what communications we will update, streamline and stop, why and by when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a:solidFill>
                <a:srgbClr val="000000"/>
              </a:solidFill>
              <a:uFillTx/>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952FBECA91DD43AE765197929192E4" ma:contentTypeVersion="18" ma:contentTypeDescription="Create a new document." ma:contentTypeScope="" ma:versionID="1ee9eda64e21286cb3b931e2e56e76a7">
  <xsd:schema xmlns:xsd="http://www.w3.org/2001/XMLSchema" xmlns:xs="http://www.w3.org/2001/XMLSchema" xmlns:p="http://schemas.microsoft.com/office/2006/metadata/properties" xmlns:ns2="78198113-18e1-4106-9b2d-ba53cb96ed7e" xmlns:ns3="d12247c2-32f1-4f80-aa53-1c82b1e3dea4" targetNamespace="http://schemas.microsoft.com/office/2006/metadata/properties" ma:root="true" ma:fieldsID="3135257b75ebb1be1d1dd5e2662a53d0" ns2:_="" ns3:_="">
    <xsd:import namespace="78198113-18e1-4106-9b2d-ba53cb96ed7e"/>
    <xsd:import namespace="d12247c2-32f1-4f80-aa53-1c82b1e3de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Document_x0020_Owner" minOccurs="0"/>
                <xsd:element ref="ns2:ItenTyp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98113-18e1-4106-9b2d-ba53cb96e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Document_x0020_Owner" ma:index="21" nillable="true" ma:displayName="Document Owner" ma:description="The person who created and owns this document" ma:internalName="Document_x0020_Owner">
      <xsd:simpleType>
        <xsd:restriction base="dms:Text">
          <xsd:maxLength value="255"/>
        </xsd:restriction>
      </xsd:simpleType>
    </xsd:element>
    <xsd:element name="ItenType" ma:index="22" nillable="true" ma:displayName="Item Type" ma:description="Item type such as folder, document, link etc." ma:format="Dropdown" ma:internalName="ItenType">
      <xsd:simpleType>
        <xsd:restriction base="dms:Choice">
          <xsd:enumeration value="Document"/>
          <xsd:enumeration value="Folder"/>
          <xsd:enumeration value="Link"/>
          <xsd:enumeration value="PDF"/>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2247c2-32f1-4f80-aa53-1c82b1e3de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677c28a-c57a-467d-9ce8-99791d871080}" ma:internalName="TaxCatchAll" ma:showField="CatchAllData" ma:web="d12247c2-32f1-4f80-aa53-1c82b1e3dea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Owner xmlns="78198113-18e1-4106-9b2d-ba53cb96ed7e" xsi:nil="true"/>
    <TaxCatchAll xmlns="d12247c2-32f1-4f80-aa53-1c82b1e3dea4" xsi:nil="true"/>
    <ItenType xmlns="78198113-18e1-4106-9b2d-ba53cb96ed7e" xsi:nil="true"/>
    <lcf76f155ced4ddcb4097134ff3c332f xmlns="78198113-18e1-4106-9b2d-ba53cb96ed7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2F9D46-BE29-43CB-A904-FF272F9E3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98113-18e1-4106-9b2d-ba53cb96ed7e"/>
    <ds:schemaRef ds:uri="d12247c2-32f1-4f80-aa53-1c82b1e3d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8B2A17-57CE-4356-A9F3-61105E508A38}">
  <ds:schemaRefs>
    <ds:schemaRef ds:uri="http://schemas.microsoft.com/office/infopath/2007/PartnerControls"/>
    <ds:schemaRef ds:uri="http://purl.org/dc/elements/1.1/"/>
    <ds:schemaRef ds:uri="http://purl.org/dc/dcmitype/"/>
    <ds:schemaRef ds:uri="http://purl.org/dc/terms/"/>
    <ds:schemaRef ds:uri="d12247c2-32f1-4f80-aa53-1c82b1e3dea4"/>
    <ds:schemaRef ds:uri="http://schemas.microsoft.com/office/2006/documentManagement/types"/>
    <ds:schemaRef ds:uri="http://www.w3.org/XML/1998/namespace"/>
    <ds:schemaRef ds:uri="http://schemas.openxmlformats.org/package/2006/metadata/core-properties"/>
    <ds:schemaRef ds:uri="78198113-18e1-4106-9b2d-ba53cb96ed7e"/>
    <ds:schemaRef ds:uri="http://schemas.microsoft.com/office/2006/metadata/properties"/>
  </ds:schemaRefs>
</ds:datastoreItem>
</file>

<file path=customXml/itemProps3.xml><?xml version="1.0" encoding="utf-8"?>
<ds:datastoreItem xmlns:ds="http://schemas.openxmlformats.org/officeDocument/2006/customXml" ds:itemID="{09EBDE1D-6F06-4253-A7B2-8AF4A09459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644</Words>
  <Application>Microsoft Macintosh PowerPoint</Application>
  <PresentationFormat>On-screen Show (4:3)</PresentationFormat>
  <Paragraphs>90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Courier New</vt:lpstr>
      <vt:lpstr>Wingdings</vt:lpstr>
      <vt:lpstr>Office Theme</vt:lpstr>
      <vt:lpstr>Reducing workload</vt:lpstr>
      <vt:lpstr>Objective</vt:lpstr>
      <vt:lpstr>How do we communicate?</vt:lpstr>
      <vt:lpstr>Review communications together</vt:lpstr>
      <vt:lpstr>What can we change?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HUGHES, Claire8</cp:lastModifiedBy>
  <cp:revision>29</cp:revision>
  <dcterms:modified xsi:type="dcterms:W3CDTF">2024-03-06T10:12:45Z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0x01010053952FBECA91DD43AE765197929192E4</vt:lpwstr>
  </property>
  <property fmtid="{D5CDD505-2E9C-101B-9397-08002B2CF9AE}" pid="3" name="IWPOrganisationalUnit">
    <vt:lpwstr>2;#DfE|cc08a6d4-dfde-4d0f-bd85-069ebcef80d5</vt:lpwstr>
  </property>
  <property fmtid="{D5CDD505-2E9C-101B-9397-08002B2CF9AE}" pid="4" name="IWPOwner">
    <vt:lpwstr>3;#DfE|a484111e-5b24-4ad9-9778-c536c8c88985</vt:lpwstr>
  </property>
  <property fmtid="{D5CDD505-2E9C-101B-9397-08002B2CF9AE}" pid="5" name="IWPFunction">
    <vt:lpwstr/>
  </property>
  <property fmtid="{D5CDD505-2E9C-101B-9397-08002B2CF9AE}" pid="6" name="IWPSiteType">
    <vt:lpwstr/>
  </property>
  <property fmtid="{D5CDD505-2E9C-101B-9397-08002B2CF9AE}" pid="7" name="IWPRightsProtectiveMarking">
    <vt:lpwstr>1;#Official|0884c477-2e62-47ea-b19c-5af6e91124c5</vt:lpwstr>
  </property>
  <property fmtid="{D5CDD505-2E9C-101B-9397-08002B2CF9AE}" pid="8" name="IWPSubject">
    <vt:lpwstr/>
  </property>
  <property fmtid="{D5CDD505-2E9C-101B-9397-08002B2CF9AE}" pid="9" name="_dlc_DocIdItemGuid">
    <vt:lpwstr>5121132f-79b8-47dc-9684-246d77c0312e</vt:lpwstr>
  </property>
  <property fmtid="{D5CDD505-2E9C-101B-9397-08002B2CF9AE}" pid="10" name="AuthorIds_UIVersion_1">
    <vt:lpwstr>97</vt:lpwstr>
  </property>
  <property fmtid="{D5CDD505-2E9C-101B-9397-08002B2CF9AE}" pid="11" name="AuthorIds_UIVersion_3">
    <vt:lpwstr>97</vt:lpwstr>
  </property>
  <property fmtid="{D5CDD505-2E9C-101B-9397-08002B2CF9AE}" pid="12" name="SW-DOC-ID">
    <vt:lpwstr>63abdf2610c440f3b536ab0b8ce869b2</vt:lpwstr>
  </property>
  <property fmtid="{D5CDD505-2E9C-101B-9397-08002B2CF9AE}" pid="13" name="SW-FINGERPRINT">
    <vt:lpwstr/>
  </property>
  <property fmtid="{D5CDD505-2E9C-101B-9397-08002B2CF9AE}" pid="14" name="MediaServiceImageTags">
    <vt:lpwstr/>
  </property>
</Properties>
</file>