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9" r:id="rId6"/>
    <p:sldId id="268" r:id="rId7"/>
    <p:sldId id="277" r:id="rId8"/>
    <p:sldId id="276" r:id="rId9"/>
    <p:sldId id="269" r:id="rId10"/>
    <p:sldId id="270" r:id="rId11"/>
    <p:sldId id="274" r:id="rId12"/>
    <p:sldId id="272" r:id="rId13"/>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60A41-E389-98A4-EA40-374E237F9F28}" v="26" dt="2024-03-05T15:49:52.155"/>
    <p1510:client id="{8918A7BD-C70E-5E29-D5B7-992674069D6E}" v="5" dt="2024-03-05T15:51:26.540"/>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8"/>
  </p:normalViewPr>
  <p:slideViewPr>
    <p:cSldViewPr snapToGrid="0">
      <p:cViewPr varScale="1">
        <p:scale>
          <a:sx n="119" d="100"/>
          <a:sy n="119" d="100"/>
        </p:scale>
        <p:origin x="1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IGHTLEY, Ashleigh" userId="S::ashleigh.knightley@education.gov.uk::60fe88d6-ba02-4b3a-82c3-406db146a5f1" providerId="AD" clId="Web-{14160A41-E389-98A4-EA40-374E237F9F28}"/>
    <pc:docChg chg="modSld">
      <pc:chgData name="KNIGHTLEY, Ashleigh" userId="S::ashleigh.knightley@education.gov.uk::60fe88d6-ba02-4b3a-82c3-406db146a5f1" providerId="AD" clId="Web-{14160A41-E389-98A4-EA40-374E237F9F28}" dt="2024-03-05T15:49:47.968" v="13" actId="20577"/>
      <pc:docMkLst>
        <pc:docMk/>
      </pc:docMkLst>
      <pc:sldChg chg="modSp">
        <pc:chgData name="KNIGHTLEY, Ashleigh" userId="S::ashleigh.knightley@education.gov.uk::60fe88d6-ba02-4b3a-82c3-406db146a5f1" providerId="AD" clId="Web-{14160A41-E389-98A4-EA40-374E237F9F28}" dt="2024-03-05T15:49:47.968" v="13" actId="20577"/>
        <pc:sldMkLst>
          <pc:docMk/>
          <pc:sldMk cId="0" sldId="268"/>
        </pc:sldMkLst>
        <pc:spChg chg="mod">
          <ac:chgData name="KNIGHTLEY, Ashleigh" userId="S::ashleigh.knightley@education.gov.uk::60fe88d6-ba02-4b3a-82c3-406db146a5f1" providerId="AD" clId="Web-{14160A41-E389-98A4-EA40-374E237F9F28}" dt="2024-03-05T15:49:44.952" v="9"/>
          <ac:spMkLst>
            <pc:docMk/>
            <pc:sldMk cId="0" sldId="268"/>
            <ac:spMk id="4" creationId="{0F61B653-6921-D5A6-3BD3-31C0136AE9B7}"/>
          </ac:spMkLst>
        </pc:spChg>
        <pc:spChg chg="mod">
          <ac:chgData name="KNIGHTLEY, Ashleigh" userId="S::ashleigh.knightley@education.gov.uk::60fe88d6-ba02-4b3a-82c3-406db146a5f1" providerId="AD" clId="Web-{14160A41-E389-98A4-EA40-374E237F9F28}" dt="2024-03-05T15:49:47.968" v="13" actId="20577"/>
          <ac:spMkLst>
            <pc:docMk/>
            <pc:sldMk cId="0" sldId="268"/>
            <ac:spMk id="5" creationId="{1733D8D6-64EE-219B-A8BC-4FC92103CA0B}"/>
          </ac:spMkLst>
        </pc:spChg>
        <pc:spChg chg="mod">
          <ac:chgData name="KNIGHTLEY, Ashleigh" userId="S::ashleigh.knightley@education.gov.uk::60fe88d6-ba02-4b3a-82c3-406db146a5f1" providerId="AD" clId="Web-{14160A41-E389-98A4-EA40-374E237F9F28}" dt="2024-03-05T15:49:44.967" v="10"/>
          <ac:spMkLst>
            <pc:docMk/>
            <pc:sldMk cId="0" sldId="268"/>
            <ac:spMk id="6" creationId="{72BC0BDE-1F1A-BD2D-A8C9-27F2640AF1B1}"/>
          </ac:spMkLst>
        </pc:spChg>
        <pc:spChg chg="mod">
          <ac:chgData name="KNIGHTLEY, Ashleigh" userId="S::ashleigh.knightley@education.gov.uk::60fe88d6-ba02-4b3a-82c3-406db146a5f1" providerId="AD" clId="Web-{14160A41-E389-98A4-EA40-374E237F9F28}" dt="2024-03-05T15:49:44.983" v="11"/>
          <ac:spMkLst>
            <pc:docMk/>
            <pc:sldMk cId="0" sldId="268"/>
            <ac:spMk id="7" creationId="{627420A0-F590-F25B-85A1-D2353D8E0CBD}"/>
          </ac:spMkLst>
        </pc:spChg>
        <pc:spChg chg="mod">
          <ac:chgData name="KNIGHTLEY, Ashleigh" userId="S::ashleigh.knightley@education.gov.uk::60fe88d6-ba02-4b3a-82c3-406db146a5f1" providerId="AD" clId="Web-{14160A41-E389-98A4-EA40-374E237F9F28}" dt="2024-03-05T15:49:44.999" v="12"/>
          <ac:spMkLst>
            <pc:docMk/>
            <pc:sldMk cId="0" sldId="268"/>
            <ac:spMk id="8" creationId="{2EB0626C-4804-E2F0-80DF-9A92F0FEF13D}"/>
          </ac:spMkLst>
        </pc:spChg>
      </pc:sldChg>
      <pc:sldChg chg="modSp">
        <pc:chgData name="KNIGHTLEY, Ashleigh" userId="S::ashleigh.knightley@education.gov.uk::60fe88d6-ba02-4b3a-82c3-406db146a5f1" providerId="AD" clId="Web-{14160A41-E389-98A4-EA40-374E237F9F28}" dt="2024-03-05T15:49:35.201" v="8" actId="20577"/>
        <pc:sldMkLst>
          <pc:docMk/>
          <pc:sldMk cId="0" sldId="269"/>
        </pc:sldMkLst>
        <pc:spChg chg="mod">
          <ac:chgData name="KNIGHTLEY, Ashleigh" userId="S::ashleigh.knightley@education.gov.uk::60fe88d6-ba02-4b3a-82c3-406db146a5f1" providerId="AD" clId="Web-{14160A41-E389-98A4-EA40-374E237F9F28}" dt="2024-03-05T15:49:26.107" v="6" actId="20577"/>
          <ac:spMkLst>
            <pc:docMk/>
            <pc:sldMk cId="0" sldId="269"/>
            <ac:spMk id="4" creationId="{7471D54B-9168-2A71-0B49-D4BF58613627}"/>
          </ac:spMkLst>
        </pc:spChg>
        <pc:spChg chg="mod">
          <ac:chgData name="KNIGHTLEY, Ashleigh" userId="S::ashleigh.knightley@education.gov.uk::60fe88d6-ba02-4b3a-82c3-406db146a5f1" providerId="AD" clId="Web-{14160A41-E389-98A4-EA40-374E237F9F28}" dt="2024-03-05T15:49:30.014" v="7" actId="20577"/>
          <ac:spMkLst>
            <pc:docMk/>
            <pc:sldMk cId="0" sldId="269"/>
            <ac:spMk id="5" creationId="{79CC6A0D-F7B8-A85B-D068-FD358012CE1A}"/>
          </ac:spMkLst>
        </pc:spChg>
        <pc:spChg chg="mod">
          <ac:chgData name="KNIGHTLEY, Ashleigh" userId="S::ashleigh.knightley@education.gov.uk::60fe88d6-ba02-4b3a-82c3-406db146a5f1" providerId="AD" clId="Web-{14160A41-E389-98A4-EA40-374E237F9F28}" dt="2024-03-05T15:49:35.201" v="8" actId="20577"/>
          <ac:spMkLst>
            <pc:docMk/>
            <pc:sldMk cId="0" sldId="269"/>
            <ac:spMk id="6" creationId="{717EBACB-5050-CA35-4577-3B845FC0516A}"/>
          </ac:spMkLst>
        </pc:spChg>
      </pc:sldChg>
      <pc:sldChg chg="modSp">
        <pc:chgData name="KNIGHTLEY, Ashleigh" userId="S::ashleigh.knightley@education.gov.uk::60fe88d6-ba02-4b3a-82c3-406db146a5f1" providerId="AD" clId="Web-{14160A41-E389-98A4-EA40-374E237F9F28}" dt="2024-03-05T15:49:06.966" v="5" actId="20577"/>
        <pc:sldMkLst>
          <pc:docMk/>
          <pc:sldMk cId="0" sldId="277"/>
        </pc:sldMkLst>
        <pc:spChg chg="mod">
          <ac:chgData name="KNIGHTLEY, Ashleigh" userId="S::ashleigh.knightley@education.gov.uk::60fe88d6-ba02-4b3a-82c3-406db146a5f1" providerId="AD" clId="Web-{14160A41-E389-98A4-EA40-374E237F9F28}" dt="2024-03-05T15:49:06.966" v="5" actId="20577"/>
          <ac:spMkLst>
            <pc:docMk/>
            <pc:sldMk cId="0" sldId="277"/>
            <ac:spMk id="4" creationId="{92296D63-8252-20DA-CFC1-FEE344213168}"/>
          </ac:spMkLst>
        </pc:spChg>
      </pc:sldChg>
    </pc:docChg>
  </pc:docChgLst>
  <pc:docChgLst>
    <pc:chgData name="KNIGHTLEY, Ashleigh" userId="S::ashleigh.knightley@education.gov.uk::60fe88d6-ba02-4b3a-82c3-406db146a5f1" providerId="AD" clId="Web-{8918A7BD-C70E-5E29-D5B7-992674069D6E}"/>
    <pc:docChg chg="modSld">
      <pc:chgData name="KNIGHTLEY, Ashleigh" userId="S::ashleigh.knightley@education.gov.uk::60fe88d6-ba02-4b3a-82c3-406db146a5f1" providerId="AD" clId="Web-{8918A7BD-C70E-5E29-D5B7-992674069D6E}" dt="2024-03-05T15:51:24.680" v="1" actId="20577"/>
      <pc:docMkLst>
        <pc:docMk/>
      </pc:docMkLst>
      <pc:sldChg chg="modSp">
        <pc:chgData name="KNIGHTLEY, Ashleigh" userId="S::ashleigh.knightley@education.gov.uk::60fe88d6-ba02-4b3a-82c3-406db146a5f1" providerId="AD" clId="Web-{8918A7BD-C70E-5E29-D5B7-992674069D6E}" dt="2024-03-05T15:51:24.680" v="1" actId="20577"/>
        <pc:sldMkLst>
          <pc:docMk/>
          <pc:sldMk cId="0" sldId="277"/>
        </pc:sldMkLst>
        <pc:spChg chg="mod">
          <ac:chgData name="KNIGHTLEY, Ashleigh" userId="S::ashleigh.knightley@education.gov.uk::60fe88d6-ba02-4b3a-82c3-406db146a5f1" providerId="AD" clId="Web-{8918A7BD-C70E-5E29-D5B7-992674069D6E}" dt="2024-03-05T15:51:24.680" v="1" actId="20577"/>
          <ac:spMkLst>
            <pc:docMk/>
            <pc:sldMk cId="0" sldId="277"/>
            <ac:spMk id="4" creationId="{92296D63-8252-20DA-CFC1-FEE344213168}"/>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97707B-3A26-682D-6B08-75B4870C07BE}"/>
              </a:ext>
            </a:extLst>
          </p:cNvPr>
          <p:cNvSpPr txBox="1">
            <a:spLocks noGrp="1"/>
          </p:cNvSpPr>
          <p:nvPr>
            <p:ph type="hdr" sz="quarter"/>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967442C7-DDEF-FC81-CE88-5607076B2B04}"/>
              </a:ext>
            </a:extLst>
          </p:cNvPr>
          <p:cNvSpPr txBox="1">
            <a:spLocks noGrp="1"/>
          </p:cNvSpPr>
          <p:nvPr>
            <p:ph type="dt" sz="quarter" idx="1"/>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0C8EC15-AF1F-AA47-B8BD-7E4673D74A4E}"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0BD45697-0189-6D52-05C7-D0CE2A70BB3C}"/>
              </a:ext>
            </a:extLst>
          </p:cNvPr>
          <p:cNvSpPr txBox="1">
            <a:spLocks noGrp="1"/>
          </p:cNvSpPr>
          <p:nvPr>
            <p:ph type="ftr" sz="quarter" idx="2"/>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9CCA7E59-F216-95D1-7062-4D42F400F3D5}"/>
              </a:ext>
            </a:extLst>
          </p:cNvPr>
          <p:cNvSpPr txBox="1">
            <a:spLocks noGrp="1"/>
          </p:cNvSpPr>
          <p:nvPr>
            <p:ph type="sldNum" sz="quarter" idx="3"/>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63A66F3-4750-EA45-BBDA-F3F28636386B}" type="slidenum">
              <a:t>‹#›</a:t>
            </a:fld>
            <a:endParaRPr lang="en-GB" sz="1200" b="0" i="0" u="none" strike="noStrike" kern="1200" cap="none" spc="0" baseline="0">
              <a:solidFill>
                <a:srgbClr val="000000"/>
              </a:solidFill>
              <a:uFillTx/>
              <a:latin typeface="Calibri"/>
            </a:endParaRPr>
          </a:p>
        </p:txBody>
      </p:sp>
      <p:sp>
        <p:nvSpPr>
          <p:cNvPr id="6" name="Header Placeholder 1">
            <a:extLst>
              <a:ext uri="{FF2B5EF4-FFF2-40B4-BE49-F238E27FC236}">
                <a16:creationId xmlns:a16="http://schemas.microsoft.com/office/drawing/2014/main" id="{9B380592-3E4D-FAB7-69E2-BB7D0FAE3623}"/>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7" name="Date Placeholder 2">
            <a:extLst>
              <a:ext uri="{FF2B5EF4-FFF2-40B4-BE49-F238E27FC236}">
                <a16:creationId xmlns:a16="http://schemas.microsoft.com/office/drawing/2014/main" id="{295EE1BE-9BEC-2EDE-AE23-954A3912FB08}"/>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1BDB9C6-68C2-1A4B-9DD9-4824A2C6D392}"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8" name="Footer Placeholder 3">
            <a:extLst>
              <a:ext uri="{FF2B5EF4-FFF2-40B4-BE49-F238E27FC236}">
                <a16:creationId xmlns:a16="http://schemas.microsoft.com/office/drawing/2014/main" id="{55CA10AF-71C4-FBC8-B763-5DDED712B5C4}"/>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9" name="Slide Number Placeholder 4">
            <a:extLst>
              <a:ext uri="{FF2B5EF4-FFF2-40B4-BE49-F238E27FC236}">
                <a16:creationId xmlns:a16="http://schemas.microsoft.com/office/drawing/2014/main" id="{AD5C0F3B-746C-29DD-1B65-6FD3F0BACEA8}"/>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5E93F4-E8ED-414F-A76F-57A4550ECE15}" type="slidenum">
              <a:t>‹#›</a:t>
            </a:fld>
            <a:endParaRPr lang="en-GB" sz="1200" b="0" i="0" u="none" strike="noStrike" kern="1200" cap="none" spc="0" baseline="0">
              <a:solidFill>
                <a:srgbClr val="000000"/>
              </a:solidFill>
              <a:uFillTx/>
              <a:latin typeface="Calibri"/>
            </a:endParaRPr>
          </a:p>
        </p:txBody>
      </p:sp>
      <p:sp>
        <p:nvSpPr>
          <p:cNvPr id="10" name="Header Placeholder 1">
            <a:extLst>
              <a:ext uri="{FF2B5EF4-FFF2-40B4-BE49-F238E27FC236}">
                <a16:creationId xmlns:a16="http://schemas.microsoft.com/office/drawing/2014/main" id="{7A3B8030-4B01-ACBF-3C53-1C5D3E3C803B}"/>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1" name="Date Placeholder 2">
            <a:extLst>
              <a:ext uri="{FF2B5EF4-FFF2-40B4-BE49-F238E27FC236}">
                <a16:creationId xmlns:a16="http://schemas.microsoft.com/office/drawing/2014/main" id="{4301DBF8-F3E1-5520-6E64-2D6F3B48766C}"/>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F43973-98E4-4E49-A813-5DEBF8E61114}"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2" name="Footer Placeholder 3">
            <a:extLst>
              <a:ext uri="{FF2B5EF4-FFF2-40B4-BE49-F238E27FC236}">
                <a16:creationId xmlns:a16="http://schemas.microsoft.com/office/drawing/2014/main" id="{95CA1633-360A-F671-6D3D-2F1BEB6806A4}"/>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3" name="Slide Number Placeholder 4">
            <a:extLst>
              <a:ext uri="{FF2B5EF4-FFF2-40B4-BE49-F238E27FC236}">
                <a16:creationId xmlns:a16="http://schemas.microsoft.com/office/drawing/2014/main" id="{78418823-2D58-EF4E-F752-6D8BDF3B9067}"/>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BB098AE-6F27-624A-A1B0-BD141E4C4775}" type="slidenum">
              <a:t>‹#›</a:t>
            </a:fld>
            <a:endParaRPr lang="en-GB" sz="1200" b="0" i="0" u="none" strike="noStrike" kern="1200" cap="none" spc="0" baseline="0">
              <a:solidFill>
                <a:srgbClr val="000000"/>
              </a:solidFill>
              <a:uFillTx/>
              <a:latin typeface="Calibri"/>
            </a:endParaRPr>
          </a:p>
        </p:txBody>
      </p:sp>
      <p:sp>
        <p:nvSpPr>
          <p:cNvPr id="14" name="Header Placeholder 1">
            <a:extLst>
              <a:ext uri="{FF2B5EF4-FFF2-40B4-BE49-F238E27FC236}">
                <a16:creationId xmlns:a16="http://schemas.microsoft.com/office/drawing/2014/main" id="{C298390C-C997-9B67-4DED-5EBDAD075062}"/>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5" name="Date Placeholder 2">
            <a:extLst>
              <a:ext uri="{FF2B5EF4-FFF2-40B4-BE49-F238E27FC236}">
                <a16:creationId xmlns:a16="http://schemas.microsoft.com/office/drawing/2014/main" id="{CDD39BDE-E330-D3AA-B080-30C6DCFA3226}"/>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4130284-DB00-2147-9355-3161836D08FB}"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6" name="Footer Placeholder 3">
            <a:extLst>
              <a:ext uri="{FF2B5EF4-FFF2-40B4-BE49-F238E27FC236}">
                <a16:creationId xmlns:a16="http://schemas.microsoft.com/office/drawing/2014/main" id="{BC5E78BD-4F80-F6AE-5F3A-42528DA970A0}"/>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7" name="Slide Number Placeholder 4">
            <a:extLst>
              <a:ext uri="{FF2B5EF4-FFF2-40B4-BE49-F238E27FC236}">
                <a16:creationId xmlns:a16="http://schemas.microsoft.com/office/drawing/2014/main" id="{EAD8FD06-E13A-1689-05E3-42DC3DD4561E}"/>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268917-AD6D-5743-9AA7-43EB442BFF2B}" type="slidenum">
              <a:t>‹#›</a:t>
            </a:fld>
            <a:endParaRPr lang="en-GB" sz="1200" b="0" i="0" u="none" strike="noStrike" kern="1200" cap="none" spc="0" baseline="0">
              <a:solidFill>
                <a:srgbClr val="000000"/>
              </a:solidFill>
              <a:uFillTx/>
              <a:latin typeface="Calibri"/>
            </a:endParaRPr>
          </a:p>
        </p:txBody>
      </p:sp>
      <p:sp>
        <p:nvSpPr>
          <p:cNvPr id="18" name="Header Placeholder 1">
            <a:extLst>
              <a:ext uri="{FF2B5EF4-FFF2-40B4-BE49-F238E27FC236}">
                <a16:creationId xmlns:a16="http://schemas.microsoft.com/office/drawing/2014/main" id="{C20A729F-437D-02D0-7507-C7679EFCED44}"/>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9" name="Date Placeholder 2">
            <a:extLst>
              <a:ext uri="{FF2B5EF4-FFF2-40B4-BE49-F238E27FC236}">
                <a16:creationId xmlns:a16="http://schemas.microsoft.com/office/drawing/2014/main" id="{3D2890B1-DE73-F460-1B8C-C0A8DA5A9D98}"/>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9DF2DA-BABC-5344-9B3F-758FFA2154DA}"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20" name="Footer Placeholder 3">
            <a:extLst>
              <a:ext uri="{FF2B5EF4-FFF2-40B4-BE49-F238E27FC236}">
                <a16:creationId xmlns:a16="http://schemas.microsoft.com/office/drawing/2014/main" id="{77D46ED6-CCB8-EB1B-1BCA-0404A119951F}"/>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21" name="Slide Number Placeholder 4">
            <a:extLst>
              <a:ext uri="{FF2B5EF4-FFF2-40B4-BE49-F238E27FC236}">
                <a16:creationId xmlns:a16="http://schemas.microsoft.com/office/drawing/2014/main" id="{2DAE515E-EC39-0806-1B4A-D31C54FFCC65}"/>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A1921D-2A5D-2645-8635-B7D640D12E33}" type="slidenum">
              <a:t>‹#›</a:t>
            </a:fld>
            <a:endParaRPr lang="en-GB" sz="1200" b="0" i="0" u="none" strike="noStrike" kern="1200" cap="none" spc="0" baseline="0">
              <a:solidFill>
                <a:srgbClr val="000000"/>
              </a:solidFill>
              <a:uFillTx/>
              <a:latin typeface="Calibri"/>
            </a:endParaRPr>
          </a:p>
        </p:txBody>
      </p:sp>
      <p:sp>
        <p:nvSpPr>
          <p:cNvPr id="22" name="Header Placeholder 1">
            <a:extLst>
              <a:ext uri="{FF2B5EF4-FFF2-40B4-BE49-F238E27FC236}">
                <a16:creationId xmlns:a16="http://schemas.microsoft.com/office/drawing/2014/main" id="{D9CC7DFA-69C8-D01D-06B4-7976F5E9A4A5}"/>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23" name="Date Placeholder 2">
            <a:extLst>
              <a:ext uri="{FF2B5EF4-FFF2-40B4-BE49-F238E27FC236}">
                <a16:creationId xmlns:a16="http://schemas.microsoft.com/office/drawing/2014/main" id="{7154FEA6-1B81-070C-9017-A41712784A8C}"/>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D7CB832-B2C4-9B41-9780-699FC98E967F}"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24" name="Footer Placeholder 3">
            <a:extLst>
              <a:ext uri="{FF2B5EF4-FFF2-40B4-BE49-F238E27FC236}">
                <a16:creationId xmlns:a16="http://schemas.microsoft.com/office/drawing/2014/main" id="{4F0CE864-FB35-05FD-56B4-E84F71B3AB7B}"/>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25" name="Slide Number Placeholder 4">
            <a:extLst>
              <a:ext uri="{FF2B5EF4-FFF2-40B4-BE49-F238E27FC236}">
                <a16:creationId xmlns:a16="http://schemas.microsoft.com/office/drawing/2014/main" id="{D92E3478-DD03-9C22-B9DE-3B41BA0488B9}"/>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5E264CB-9A89-E649-A943-917093A38FAA}" type="slidenum">
              <a:t>‹#›</a:t>
            </a:fld>
            <a:endParaRPr lang="en-GB" sz="1200" b="0" i="0" u="none" strike="noStrike" kern="1200" cap="none" spc="0" baseline="0">
              <a:solidFill>
                <a:srgbClr val="000000"/>
              </a:solidFill>
              <a:uFillTx/>
              <a:latin typeface="Calibri"/>
            </a:endParaRPr>
          </a:p>
        </p:txBody>
      </p:sp>
      <p:sp>
        <p:nvSpPr>
          <p:cNvPr id="26" name="Date Placeholder 2">
            <a:extLst>
              <a:ext uri="{FF2B5EF4-FFF2-40B4-BE49-F238E27FC236}">
                <a16:creationId xmlns:a16="http://schemas.microsoft.com/office/drawing/2014/main" id="{F4EBE939-7291-E5F2-4808-74D9839B8C01}"/>
              </a:ext>
            </a:extLst>
          </p:cNvPr>
          <p:cNvSpPr txBox="1">
            <a:spLocks noGrp="1"/>
          </p:cNvSpPr>
          <p:nvPr>
            <p:ph type="dt" sz="quarter" idx="7"/>
          </p:nvPr>
        </p:nvSpPr>
        <p:spPr>
          <a:xfrm>
            <a:off x="-20436" y="9446895"/>
            <a:ext cx="1114580" cy="49720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0F46DC1-6013-7142-AE1A-E161876989E8}" type="datetime1">
              <a:rPr lang="en-GB" sz="1200" b="0" i="0" u="none" strike="noStrike" kern="1200" cap="none" spc="0" baseline="0">
                <a:solidFill>
                  <a:srgbClr val="000000"/>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27" name="Footer Placeholder 3">
            <a:extLst>
              <a:ext uri="{FF2B5EF4-FFF2-40B4-BE49-F238E27FC236}">
                <a16:creationId xmlns:a16="http://schemas.microsoft.com/office/drawing/2014/main" id="{2F30F43B-D393-DFFA-376D-8C42FAEC6758}"/>
              </a:ext>
            </a:extLst>
          </p:cNvPr>
          <p:cNvSpPr txBox="1">
            <a:spLocks noGrp="1"/>
          </p:cNvSpPr>
          <p:nvPr>
            <p:ph type="ftr" sz="quarter" idx="9"/>
          </p:nvPr>
        </p:nvSpPr>
        <p:spPr>
          <a:xfrm>
            <a:off x="1258891" y="9446895"/>
            <a:ext cx="4859322" cy="49720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28" name="Slide Number Placeholder 4">
            <a:extLst>
              <a:ext uri="{FF2B5EF4-FFF2-40B4-BE49-F238E27FC236}">
                <a16:creationId xmlns:a16="http://schemas.microsoft.com/office/drawing/2014/main" id="{48677ADE-516E-F5C9-E7C8-C670061BA479}"/>
              </a:ext>
            </a:extLst>
          </p:cNvPr>
          <p:cNvSpPr txBox="1">
            <a:spLocks noGrp="1"/>
          </p:cNvSpPr>
          <p:nvPr>
            <p:ph type="sldNum" sz="quarter" idx="8"/>
          </p:nvPr>
        </p:nvSpPr>
        <p:spPr>
          <a:xfrm>
            <a:off x="6261125" y="9445166"/>
            <a:ext cx="542915" cy="497204"/>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704F3EF-2C85-D34C-96DE-E404FC5E1504}" type="slidenum">
              <a:t>‹#›</a:t>
            </a:fld>
            <a:endParaRPr lang="en-GB" sz="1200" b="0" i="0" u="none" strike="noStrike" kern="1200" cap="none" spc="0" baseline="0">
              <a:solidFill>
                <a:srgbClr val="000000"/>
              </a:solidFill>
              <a:uFillTx/>
              <a:latin typeface="Calibri"/>
            </a:endParaRPr>
          </a:p>
        </p:txBody>
      </p:sp>
      <p:sp>
        <p:nvSpPr>
          <p:cNvPr id="29" name="Header Placeholder 6">
            <a:extLst>
              <a:ext uri="{FF2B5EF4-FFF2-40B4-BE49-F238E27FC236}">
                <a16:creationId xmlns:a16="http://schemas.microsoft.com/office/drawing/2014/main" id="{14C6AB87-5AFC-0B22-1D1B-A96944F16DAF}"/>
              </a:ext>
            </a:extLst>
          </p:cNvPr>
          <p:cNvSpPr txBox="1">
            <a:spLocks noGrp="1"/>
          </p:cNvSpPr>
          <p:nvPr>
            <p:ph type="hdr" sz="quarter" idx="10"/>
          </p:nvPr>
        </p:nvSpPr>
        <p:spPr>
          <a:xfrm>
            <a:off x="1544897" y="195215"/>
            <a:ext cx="4716228" cy="54816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pic>
        <p:nvPicPr>
          <p:cNvPr id="30" name="Picture 7" descr="Department for Education" title="Logo">
            <a:extLst>
              <a:ext uri="{FF2B5EF4-FFF2-40B4-BE49-F238E27FC236}">
                <a16:creationId xmlns:a16="http://schemas.microsoft.com/office/drawing/2014/main" id="{A3A0B1BA-F15D-071E-2D94-4B995D5B6D10}"/>
              </a:ext>
            </a:extLst>
          </p:cNvPr>
          <p:cNvPicPr>
            <a:picLocks noChangeAspect="1"/>
          </p:cNvPicPr>
          <p:nvPr/>
        </p:nvPicPr>
        <p:blipFill>
          <a:blip r:embed="rId2"/>
          <a:srcRect/>
          <a:stretch>
            <a:fillRect/>
          </a:stretch>
        </p:blipFill>
        <p:spPr>
          <a:xfrm>
            <a:off x="187195" y="195224"/>
            <a:ext cx="857496" cy="552023"/>
          </a:xfrm>
          <a:prstGeom prst="rect">
            <a:avLst/>
          </a:prstGeom>
          <a:noFill/>
          <a:ln cap="flat">
            <a:noFill/>
          </a:ln>
        </p:spPr>
      </p:pic>
    </p:spTree>
    <p:extLst>
      <p:ext uri="{BB962C8B-B14F-4D97-AF65-F5344CB8AC3E}">
        <p14:creationId xmlns:p14="http://schemas.microsoft.com/office/powerpoint/2010/main" val="1514519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3">
            <a:extLst>
              <a:ext uri="{FF2B5EF4-FFF2-40B4-BE49-F238E27FC236}">
                <a16:creationId xmlns:a16="http://schemas.microsoft.com/office/drawing/2014/main" id="{45C6AD1E-7BEC-0260-C516-7BAEFA64D2CA}"/>
              </a:ext>
            </a:extLst>
          </p:cNvPr>
          <p:cNvSpPr>
            <a:spLocks noGrp="1" noRot="1" noChangeAspect="1"/>
          </p:cNvSpPr>
          <p:nvPr>
            <p:ph type="sldImg" idx="2"/>
          </p:nvPr>
        </p:nvSpPr>
        <p:spPr>
          <a:xfrm>
            <a:off x="430216" y="273048"/>
            <a:ext cx="5873748" cy="4405314"/>
          </a:xfrm>
          <a:prstGeom prst="rect">
            <a:avLst/>
          </a:prstGeom>
          <a:noFill/>
          <a:ln w="12701">
            <a:solidFill>
              <a:srgbClr val="000000"/>
            </a:solidFill>
            <a:prstDash val="solid"/>
          </a:ln>
        </p:spPr>
      </p:sp>
      <p:sp>
        <p:nvSpPr>
          <p:cNvPr id="3" name="Notes Placeholder 4">
            <a:extLst>
              <a:ext uri="{FF2B5EF4-FFF2-40B4-BE49-F238E27FC236}">
                <a16:creationId xmlns:a16="http://schemas.microsoft.com/office/drawing/2014/main" id="{E37E45F2-621D-D71F-E41E-E6BD7636BA91}"/>
              </a:ext>
            </a:extLst>
          </p:cNvPr>
          <p:cNvSpPr txBox="1">
            <a:spLocks noGrp="1"/>
          </p:cNvSpPr>
          <p:nvPr>
            <p:ph type="body" sz="quarter" idx="3"/>
          </p:nvPr>
        </p:nvSpPr>
        <p:spPr>
          <a:xfrm>
            <a:off x="687409" y="4723452"/>
            <a:ext cx="5359344" cy="4474845"/>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2">
            <a:extLst>
              <a:ext uri="{FF2B5EF4-FFF2-40B4-BE49-F238E27FC236}">
                <a16:creationId xmlns:a16="http://schemas.microsoft.com/office/drawing/2014/main" id="{ED84F0FD-0665-27A3-CA89-6894F8DA8B44}"/>
              </a:ext>
            </a:extLst>
          </p:cNvPr>
          <p:cNvSpPr txBox="1">
            <a:spLocks noGrp="1"/>
          </p:cNvSpPr>
          <p:nvPr>
            <p:ph type="dt" idx="1"/>
          </p:nvPr>
        </p:nvSpPr>
        <p:spPr>
          <a:xfrm>
            <a:off x="-20436" y="9446895"/>
            <a:ext cx="1114580" cy="497204"/>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3E227888-603A-A54A-BA35-B462EE4AE1E9}" type="datetime1">
              <a:rPr lang="en-GB"/>
              <a:pPr lvl="0"/>
              <a:t>05/03/2024</a:t>
            </a:fld>
            <a:endParaRPr lang="en-GB"/>
          </a:p>
        </p:txBody>
      </p:sp>
      <p:sp>
        <p:nvSpPr>
          <p:cNvPr id="5" name="Footer Placeholder 3">
            <a:extLst>
              <a:ext uri="{FF2B5EF4-FFF2-40B4-BE49-F238E27FC236}">
                <a16:creationId xmlns:a16="http://schemas.microsoft.com/office/drawing/2014/main" id="{BD17A5FD-6FC6-1B84-FA06-E5C6A3DD0BF7}"/>
              </a:ext>
            </a:extLst>
          </p:cNvPr>
          <p:cNvSpPr txBox="1">
            <a:spLocks noGrp="1"/>
          </p:cNvSpPr>
          <p:nvPr>
            <p:ph type="ftr" sz="quarter" idx="4"/>
          </p:nvPr>
        </p:nvSpPr>
        <p:spPr>
          <a:xfrm>
            <a:off x="1258891" y="9446895"/>
            <a:ext cx="4859322" cy="497204"/>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6" name="Slide Number Placeholder 4">
            <a:extLst>
              <a:ext uri="{FF2B5EF4-FFF2-40B4-BE49-F238E27FC236}">
                <a16:creationId xmlns:a16="http://schemas.microsoft.com/office/drawing/2014/main" id="{B3B078F6-E69A-676E-8868-28E68CD4B9F0}"/>
              </a:ext>
            </a:extLst>
          </p:cNvPr>
          <p:cNvSpPr txBox="1">
            <a:spLocks noGrp="1"/>
          </p:cNvSpPr>
          <p:nvPr>
            <p:ph type="sldNum" sz="quarter" idx="5"/>
          </p:nvPr>
        </p:nvSpPr>
        <p:spPr>
          <a:xfrm>
            <a:off x="6261125" y="9445166"/>
            <a:ext cx="542915" cy="497204"/>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AD1E0507-5E2C-4248-9F50-B3D2CEB02518}" type="slidenum">
              <a:t>‹#›</a:t>
            </a:fld>
            <a:endParaRPr lang="en-GB"/>
          </a:p>
        </p:txBody>
      </p:sp>
      <p:sp>
        <p:nvSpPr>
          <p:cNvPr id="7" name="Header Placeholder 1">
            <a:extLst>
              <a:ext uri="{FF2B5EF4-FFF2-40B4-BE49-F238E27FC236}">
                <a16:creationId xmlns:a16="http://schemas.microsoft.com/office/drawing/2014/main" id="{66924B80-600B-2FF2-07FA-4AA527DA9B44}"/>
              </a:ext>
            </a:extLst>
          </p:cNvPr>
          <p:cNvSpPr txBox="1">
            <a:spLocks noGrp="1"/>
          </p:cNvSpPr>
          <p:nvPr>
            <p:ph type="hdr" sz="quarter"/>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8" name="Date Placeholder 2">
            <a:extLst>
              <a:ext uri="{FF2B5EF4-FFF2-40B4-BE49-F238E27FC236}">
                <a16:creationId xmlns:a16="http://schemas.microsoft.com/office/drawing/2014/main" id="{0C985ED5-3BDD-ED96-546C-81BC839CEB28}"/>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91F55DA5-DC32-7449-84ED-FED89CD93335}" type="datetime1">
              <a:rPr lang="en-GB"/>
              <a:pPr lvl="0"/>
              <a:t>05/03/2024</a:t>
            </a:fld>
            <a:endParaRPr lang="en-GB"/>
          </a:p>
        </p:txBody>
      </p:sp>
      <p:sp>
        <p:nvSpPr>
          <p:cNvPr id="9" name="Slide Image Placeholder 3">
            <a:extLst>
              <a:ext uri="{FF2B5EF4-FFF2-40B4-BE49-F238E27FC236}">
                <a16:creationId xmlns:a16="http://schemas.microsoft.com/office/drawing/2014/main" id="{1A3924B8-481A-4CF8-FD9D-302816AB6C24}"/>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10" name="Notes Placeholder 4">
            <a:extLst>
              <a:ext uri="{FF2B5EF4-FFF2-40B4-BE49-F238E27FC236}">
                <a16:creationId xmlns:a16="http://schemas.microsoft.com/office/drawing/2014/main" id="{6A56E088-11C5-CBF3-3AE3-49B3D5ECB11E}"/>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Footer Placeholder 5">
            <a:extLst>
              <a:ext uri="{FF2B5EF4-FFF2-40B4-BE49-F238E27FC236}">
                <a16:creationId xmlns:a16="http://schemas.microsoft.com/office/drawing/2014/main" id="{507AB75A-6185-11FA-07F7-FF8419CCF6A9}"/>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2" name="Slide Number Placeholder 6">
            <a:extLst>
              <a:ext uri="{FF2B5EF4-FFF2-40B4-BE49-F238E27FC236}">
                <a16:creationId xmlns:a16="http://schemas.microsoft.com/office/drawing/2014/main" id="{AEACC40F-9393-AAF3-8708-35CC9346E025}"/>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9C4BE040-E0EE-8D45-9331-94044F321819}" type="slidenum">
              <a:t>‹#›</a:t>
            </a:fld>
            <a:endParaRPr lang="en-GB"/>
          </a:p>
        </p:txBody>
      </p:sp>
      <p:sp>
        <p:nvSpPr>
          <p:cNvPr id="13" name="Header Placeholder 1">
            <a:extLst>
              <a:ext uri="{FF2B5EF4-FFF2-40B4-BE49-F238E27FC236}">
                <a16:creationId xmlns:a16="http://schemas.microsoft.com/office/drawing/2014/main" id="{D5819D9B-70BB-D8B0-2C32-C8E61DCB4729}"/>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4" name="Date Placeholder 2">
            <a:extLst>
              <a:ext uri="{FF2B5EF4-FFF2-40B4-BE49-F238E27FC236}">
                <a16:creationId xmlns:a16="http://schemas.microsoft.com/office/drawing/2014/main" id="{B413EC5B-EE46-951A-F839-1ACAAACBB358}"/>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A1708141-80F1-DA42-B992-371D5E9350C5}" type="datetime1">
              <a:rPr lang="en-GB"/>
              <a:pPr lvl="0"/>
              <a:t>05/03/2024</a:t>
            </a:fld>
            <a:endParaRPr lang="en-GB"/>
          </a:p>
        </p:txBody>
      </p:sp>
      <p:sp>
        <p:nvSpPr>
          <p:cNvPr id="15" name="Slide Image Placeholder 3">
            <a:extLst>
              <a:ext uri="{FF2B5EF4-FFF2-40B4-BE49-F238E27FC236}">
                <a16:creationId xmlns:a16="http://schemas.microsoft.com/office/drawing/2014/main" id="{5C3C6F45-700F-FE6D-ECFF-6BA83893B0B7}"/>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16" name="Notes Placeholder 4">
            <a:extLst>
              <a:ext uri="{FF2B5EF4-FFF2-40B4-BE49-F238E27FC236}">
                <a16:creationId xmlns:a16="http://schemas.microsoft.com/office/drawing/2014/main" id="{6DEEC2DA-4459-E8F3-CBEE-C97A935E7A08}"/>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Footer Placeholder 5">
            <a:extLst>
              <a:ext uri="{FF2B5EF4-FFF2-40B4-BE49-F238E27FC236}">
                <a16:creationId xmlns:a16="http://schemas.microsoft.com/office/drawing/2014/main" id="{4A8CEF01-8D21-1262-C6E8-6E4DBC47CEF3}"/>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8" name="Slide Number Placeholder 6">
            <a:extLst>
              <a:ext uri="{FF2B5EF4-FFF2-40B4-BE49-F238E27FC236}">
                <a16:creationId xmlns:a16="http://schemas.microsoft.com/office/drawing/2014/main" id="{A834B780-C2D0-FD48-AA7D-6E9751E72103}"/>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4BF48385-4A08-454D-98B8-8FF2F2B7B145}" type="slidenum">
              <a:t>‹#›</a:t>
            </a:fld>
            <a:endParaRPr lang="en-GB"/>
          </a:p>
        </p:txBody>
      </p:sp>
      <p:sp>
        <p:nvSpPr>
          <p:cNvPr id="19" name="Header Placeholder 1">
            <a:extLst>
              <a:ext uri="{FF2B5EF4-FFF2-40B4-BE49-F238E27FC236}">
                <a16:creationId xmlns:a16="http://schemas.microsoft.com/office/drawing/2014/main" id="{C859B243-E1BB-BD14-5348-5328C15B84E6}"/>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0" name="Date Placeholder 2">
            <a:extLst>
              <a:ext uri="{FF2B5EF4-FFF2-40B4-BE49-F238E27FC236}">
                <a16:creationId xmlns:a16="http://schemas.microsoft.com/office/drawing/2014/main" id="{FD5EDB2A-E6BE-33EB-6DDE-143B39E26EA1}"/>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FD5A4156-8DC7-F145-AF5A-84E7D4F9EAC2}" type="datetime1">
              <a:rPr lang="en-GB"/>
              <a:pPr lvl="0"/>
              <a:t>05/03/2024</a:t>
            </a:fld>
            <a:endParaRPr lang="en-GB"/>
          </a:p>
        </p:txBody>
      </p:sp>
      <p:sp>
        <p:nvSpPr>
          <p:cNvPr id="21" name="Slide Image Placeholder 3">
            <a:extLst>
              <a:ext uri="{FF2B5EF4-FFF2-40B4-BE49-F238E27FC236}">
                <a16:creationId xmlns:a16="http://schemas.microsoft.com/office/drawing/2014/main" id="{6C75B72C-2ECD-2062-CF48-E812480B5AEF}"/>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22" name="Notes Placeholder 4">
            <a:extLst>
              <a:ext uri="{FF2B5EF4-FFF2-40B4-BE49-F238E27FC236}">
                <a16:creationId xmlns:a16="http://schemas.microsoft.com/office/drawing/2014/main" id="{3CFB465B-51CE-A21A-3370-350A78357943}"/>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Footer Placeholder 5">
            <a:extLst>
              <a:ext uri="{FF2B5EF4-FFF2-40B4-BE49-F238E27FC236}">
                <a16:creationId xmlns:a16="http://schemas.microsoft.com/office/drawing/2014/main" id="{2403EEE9-163C-1996-62C1-3DD1332C98AF}"/>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4" name="Slide Number Placeholder 6">
            <a:extLst>
              <a:ext uri="{FF2B5EF4-FFF2-40B4-BE49-F238E27FC236}">
                <a16:creationId xmlns:a16="http://schemas.microsoft.com/office/drawing/2014/main" id="{83A805D0-FD7D-D2BE-72FF-B3805BAF936E}"/>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9AB05F74-64DC-3541-A75E-24F72C9B4499}" type="slidenum">
              <a:t>‹#›</a:t>
            </a:fld>
            <a:endParaRPr lang="en-GB"/>
          </a:p>
        </p:txBody>
      </p:sp>
      <p:sp>
        <p:nvSpPr>
          <p:cNvPr id="25" name="Header Placeholder 1">
            <a:extLst>
              <a:ext uri="{FF2B5EF4-FFF2-40B4-BE49-F238E27FC236}">
                <a16:creationId xmlns:a16="http://schemas.microsoft.com/office/drawing/2014/main" id="{55BE73E6-DB19-3AFE-F6AF-D3DA6207CC39}"/>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6" name="Date Placeholder 2">
            <a:extLst>
              <a:ext uri="{FF2B5EF4-FFF2-40B4-BE49-F238E27FC236}">
                <a16:creationId xmlns:a16="http://schemas.microsoft.com/office/drawing/2014/main" id="{D4C016C3-3B0E-54D6-0422-4A0B1EA1926D}"/>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904A14B3-AFC8-C948-852E-5D705E59DF72}" type="datetime1">
              <a:rPr lang="en-GB"/>
              <a:pPr lvl="0"/>
              <a:t>05/03/2024</a:t>
            </a:fld>
            <a:endParaRPr lang="en-GB"/>
          </a:p>
        </p:txBody>
      </p:sp>
      <p:sp>
        <p:nvSpPr>
          <p:cNvPr id="27" name="Slide Image Placeholder 3">
            <a:extLst>
              <a:ext uri="{FF2B5EF4-FFF2-40B4-BE49-F238E27FC236}">
                <a16:creationId xmlns:a16="http://schemas.microsoft.com/office/drawing/2014/main" id="{6A72490C-ADEC-E4DE-742C-348FF80F3529}"/>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28" name="Notes Placeholder 4">
            <a:extLst>
              <a:ext uri="{FF2B5EF4-FFF2-40B4-BE49-F238E27FC236}">
                <a16:creationId xmlns:a16="http://schemas.microsoft.com/office/drawing/2014/main" id="{166DA2F0-96FE-01FB-9780-25BB51B5E733}"/>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9" name="Footer Placeholder 5">
            <a:extLst>
              <a:ext uri="{FF2B5EF4-FFF2-40B4-BE49-F238E27FC236}">
                <a16:creationId xmlns:a16="http://schemas.microsoft.com/office/drawing/2014/main" id="{712CC7A8-0C95-C214-2DD1-4CB7A572A572}"/>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0" name="Slide Number Placeholder 6">
            <a:extLst>
              <a:ext uri="{FF2B5EF4-FFF2-40B4-BE49-F238E27FC236}">
                <a16:creationId xmlns:a16="http://schemas.microsoft.com/office/drawing/2014/main" id="{1695978F-86FD-E4A3-3F48-52FA3384EF59}"/>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D19A848-B3F3-1640-B7A7-E0B0CE0B305A}" type="slidenum">
              <a:t>‹#›</a:t>
            </a:fld>
            <a:endParaRPr lang="en-GB"/>
          </a:p>
        </p:txBody>
      </p:sp>
      <p:sp>
        <p:nvSpPr>
          <p:cNvPr id="31" name="Header Placeholder 1">
            <a:extLst>
              <a:ext uri="{FF2B5EF4-FFF2-40B4-BE49-F238E27FC236}">
                <a16:creationId xmlns:a16="http://schemas.microsoft.com/office/drawing/2014/main" id="{CC6C4C3E-A3CF-F5D6-0983-EB3F0E692C4A}"/>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2" name="Date Placeholder 2">
            <a:extLst>
              <a:ext uri="{FF2B5EF4-FFF2-40B4-BE49-F238E27FC236}">
                <a16:creationId xmlns:a16="http://schemas.microsoft.com/office/drawing/2014/main" id="{D733019A-FCE1-AFE2-94BF-CD68E63E526F}"/>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9871913E-D13E-3848-B8D0-5853D2A96691}" type="datetime1">
              <a:rPr lang="en-GB"/>
              <a:pPr lvl="0"/>
              <a:t>05/03/2024</a:t>
            </a:fld>
            <a:endParaRPr lang="en-GB"/>
          </a:p>
        </p:txBody>
      </p:sp>
      <p:sp>
        <p:nvSpPr>
          <p:cNvPr id="33" name="Slide Image Placeholder 3">
            <a:extLst>
              <a:ext uri="{FF2B5EF4-FFF2-40B4-BE49-F238E27FC236}">
                <a16:creationId xmlns:a16="http://schemas.microsoft.com/office/drawing/2014/main" id="{4739E129-F1E5-2314-F020-4027E354BACB}"/>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34" name="Notes Placeholder 4">
            <a:extLst>
              <a:ext uri="{FF2B5EF4-FFF2-40B4-BE49-F238E27FC236}">
                <a16:creationId xmlns:a16="http://schemas.microsoft.com/office/drawing/2014/main" id="{5E8E00D0-D93D-D408-9715-DF832FB851F6}"/>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Footer Placeholder 5">
            <a:extLst>
              <a:ext uri="{FF2B5EF4-FFF2-40B4-BE49-F238E27FC236}">
                <a16:creationId xmlns:a16="http://schemas.microsoft.com/office/drawing/2014/main" id="{51A4AB3A-8BE8-D74B-B1F2-FB74CC5B8998}"/>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6" name="Slide Number Placeholder 6">
            <a:extLst>
              <a:ext uri="{FF2B5EF4-FFF2-40B4-BE49-F238E27FC236}">
                <a16:creationId xmlns:a16="http://schemas.microsoft.com/office/drawing/2014/main" id="{81DB3D9F-174E-A808-0ED9-3213B497B9A4}"/>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008F574D-3602-8145-AC5D-A3F13BE7196C}" type="slidenum">
              <a:t>‹#›</a:t>
            </a:fld>
            <a:endParaRPr lang="en-GB"/>
          </a:p>
        </p:txBody>
      </p:sp>
      <p:sp>
        <p:nvSpPr>
          <p:cNvPr id="37" name="Header Placeholder 1">
            <a:extLst>
              <a:ext uri="{FF2B5EF4-FFF2-40B4-BE49-F238E27FC236}">
                <a16:creationId xmlns:a16="http://schemas.microsoft.com/office/drawing/2014/main" id="{6F37BE69-C63C-F2AB-8485-D161CC9273CF}"/>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8" name="Date Placeholder 2">
            <a:extLst>
              <a:ext uri="{FF2B5EF4-FFF2-40B4-BE49-F238E27FC236}">
                <a16:creationId xmlns:a16="http://schemas.microsoft.com/office/drawing/2014/main" id="{7FC5A571-932E-58B8-F24C-2C7F0F5ACC24}"/>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A9411C68-76CD-644A-80EB-C0CBAFDD40E9}" type="datetime1">
              <a:rPr lang="en-GB"/>
              <a:pPr lvl="0"/>
              <a:t>05/03/2024</a:t>
            </a:fld>
            <a:endParaRPr lang="en-GB"/>
          </a:p>
        </p:txBody>
      </p:sp>
      <p:sp>
        <p:nvSpPr>
          <p:cNvPr id="39" name="Slide Image Placeholder 3">
            <a:extLst>
              <a:ext uri="{FF2B5EF4-FFF2-40B4-BE49-F238E27FC236}">
                <a16:creationId xmlns:a16="http://schemas.microsoft.com/office/drawing/2014/main" id="{C547106B-CD87-CC86-54CA-18F65528E893}"/>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40" name="Notes Placeholder 4">
            <a:extLst>
              <a:ext uri="{FF2B5EF4-FFF2-40B4-BE49-F238E27FC236}">
                <a16:creationId xmlns:a16="http://schemas.microsoft.com/office/drawing/2014/main" id="{297F6AA6-8AB3-6EB5-6FF4-59F392B07954}"/>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1" name="Footer Placeholder 5">
            <a:extLst>
              <a:ext uri="{FF2B5EF4-FFF2-40B4-BE49-F238E27FC236}">
                <a16:creationId xmlns:a16="http://schemas.microsoft.com/office/drawing/2014/main" id="{9B591B19-81FA-A7D6-2207-F11BE08678A5}"/>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42" name="Slide Number Placeholder 6">
            <a:extLst>
              <a:ext uri="{FF2B5EF4-FFF2-40B4-BE49-F238E27FC236}">
                <a16:creationId xmlns:a16="http://schemas.microsoft.com/office/drawing/2014/main" id="{46B7393B-0D78-E6AB-9DCB-8CB915B38D82}"/>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C824A496-1E83-E243-9676-19EA432CD0FE}" type="slidenum">
              <a:t>‹#›</a:t>
            </a:fld>
            <a:endParaRPr lang="en-GB"/>
          </a:p>
        </p:txBody>
      </p:sp>
    </p:spTree>
    <p:extLst>
      <p:ext uri="{BB962C8B-B14F-4D97-AF65-F5344CB8AC3E}">
        <p14:creationId xmlns:p14="http://schemas.microsoft.com/office/powerpoint/2010/main" val="188310737"/>
      </p:ext>
    </p:extLst>
  </p:cSld>
  <p:clrMap bg1="lt1" tx1="dk1" bg2="lt2" tx2="dk2" accent1="accent1" accent2="accent2" accent3="accent3" accent4="accent4" accent5="accent5" accent6="accent6" hlink="hlink" folHlink="folHlink"/>
  <p:notesStyle>
    <a:lvl1pPr marL="171450" marR="0" lvl="0" indent="-171450" algn="l" defTabSz="914400" rtl="0" fontAlgn="auto" hangingPunct="1">
      <a:lnSpc>
        <a:spcPct val="100000"/>
      </a:lnSpc>
      <a:spcBef>
        <a:spcPts val="0"/>
      </a:spcBef>
      <a:spcAft>
        <a:spcPts val="0"/>
      </a:spcAft>
      <a:buSzPct val="100000"/>
      <a:buFont typeface="Arial" pitchFamily="34"/>
      <a:buChar char="•"/>
      <a:tabLst/>
      <a:defRPr lang="en-GB" sz="1200" b="1" i="0" u="none" strike="noStrike" kern="1200" cap="none" spc="0" baseline="0">
        <a:solidFill>
          <a:srgbClr val="000000"/>
        </a:solidFill>
        <a:uFillTx/>
        <a:latin typeface="Calibri"/>
      </a:defRPr>
    </a:lvl1pPr>
    <a:lvl2pPr marL="368302" marR="0" lvl="1"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2pPr>
    <a:lvl3pPr marL="533396" marR="0" lvl="2"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3pPr>
    <a:lvl4pPr marL="715966" marR="0" lvl="3"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4pPr>
    <a:lvl5pPr marL="987423" marR="0" lvl="4" indent="-174622" algn="l" defTabSz="987423"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B2A0C-9F64-25EF-4E87-58D3D3048796}"/>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730C5E9C-4424-B66A-07BA-0643AB931322}"/>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session will help us evaluate how we plan our curriculum and identify what we can amend, streamline or stop altogether to reduce our workload.</a:t>
            </a:r>
          </a:p>
          <a:p>
            <a:pPr marL="0" lvl="0" indent="0">
              <a:buNone/>
            </a:pPr>
            <a:endParaRPr lang="en-GB">
              <a:latin typeface="Arial" pitchFamily="34"/>
              <a:cs typeface="Arial" pitchFamily="34"/>
            </a:endParaRPr>
          </a:p>
        </p:txBody>
      </p:sp>
      <p:sp>
        <p:nvSpPr>
          <p:cNvPr id="4" name="Slide Number Placeholder 3">
            <a:extLst>
              <a:ext uri="{FF2B5EF4-FFF2-40B4-BE49-F238E27FC236}">
                <a16:creationId xmlns:a16="http://schemas.microsoft.com/office/drawing/2014/main" id="{8743F889-9D2F-196F-3803-625B4FBDAA3E}"/>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629BD4-FF3A-464C-8DE2-EFBE6998EAD8}"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4E0E15-E083-EFE4-9A6D-477FD397CB63}"/>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96568069-E815-4EA3-03CA-30E28F7A14C0}"/>
              </a:ext>
            </a:extLst>
          </p:cNvPr>
          <p:cNvSpPr txBox="1">
            <a:spLocks noGrp="1"/>
          </p:cNvSpPr>
          <p:nvPr>
            <p:ph type="body" sz="quarter" idx="1"/>
          </p:nvPr>
        </p:nvSpPr>
        <p:spPr/>
        <p:txBody>
          <a:bodyPr/>
          <a:lstStyle/>
          <a:p>
            <a:pPr marL="0" lvl="0" indent="0">
              <a:buNone/>
            </a:pPr>
            <a:r>
              <a:rPr lang="en-GB" b="0"/>
              <a:t>This slide provides quotes from the Independent Workload Review Group for Planning and Resources. </a:t>
            </a:r>
            <a:endParaRPr lang="en-GB">
              <a:cs typeface="Calibri"/>
            </a:endParaRPr>
          </a:p>
        </p:txBody>
      </p:sp>
      <p:sp>
        <p:nvSpPr>
          <p:cNvPr id="4" name="Slide Number Placeholder 3">
            <a:extLst>
              <a:ext uri="{FF2B5EF4-FFF2-40B4-BE49-F238E27FC236}">
                <a16:creationId xmlns:a16="http://schemas.microsoft.com/office/drawing/2014/main" id="{EFCF28A3-23A8-9B2D-B01C-93681B0AD8BC}"/>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550062-1218-BA49-A9D3-5428E31700E7}"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2FF85E-A372-58E0-EFF5-5E471E210C9A}"/>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2F09AC8D-F4F6-D7FB-D6F8-0734DD7C2D6E}"/>
              </a:ext>
            </a:extLst>
          </p:cNvPr>
          <p:cNvSpPr txBox="1">
            <a:spLocks noGrp="1"/>
          </p:cNvSpPr>
          <p:nvPr>
            <p:ph type="body" sz="quarter" idx="1"/>
          </p:nvPr>
        </p:nvSpPr>
        <p:spPr/>
        <p:txBody>
          <a:bodyPr/>
          <a:lstStyle/>
          <a:p>
            <a:pPr marL="0" lvl="0" indent="0">
              <a:buNone/>
            </a:pPr>
            <a:r>
              <a:rPr lang="en-GB" b="0"/>
              <a:t>This slide provides the principles from the Independent Workload Review Group for Planning and Resources. </a:t>
            </a:r>
            <a:endParaRPr lang="en-US"/>
          </a:p>
        </p:txBody>
      </p:sp>
      <p:sp>
        <p:nvSpPr>
          <p:cNvPr id="4" name="Slide Number Placeholder 3">
            <a:extLst>
              <a:ext uri="{FF2B5EF4-FFF2-40B4-BE49-F238E27FC236}">
                <a16:creationId xmlns:a16="http://schemas.microsoft.com/office/drawing/2014/main" id="{132A9A33-F9B4-B991-6228-D909779EE849}"/>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F5FE498-5B7F-CA4F-A32C-CA4C043ECFF0}"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B05174-7679-8A34-7364-D93352ED72A0}"/>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9BB01A85-7412-00E0-D8D2-14DC5029EAAB}"/>
              </a:ext>
            </a:extLst>
          </p:cNvPr>
          <p:cNvSpPr txBox="1">
            <a:spLocks noGrp="1"/>
          </p:cNvSpPr>
          <p:nvPr>
            <p:ph type="body" sz="quarter" idx="1"/>
          </p:nvPr>
        </p:nvSpPr>
        <p:spPr/>
        <p:txBody>
          <a:bodyPr/>
          <a:lstStyle/>
          <a:p>
            <a:pPr marL="0" lvl="0" indent="0">
              <a:buNone/>
            </a:pPr>
            <a:r>
              <a:rPr lang="en-GB" b="0">
                <a:cs typeface="Calibri"/>
              </a:rPr>
              <a:t>This slide provides a quote from Ofsted's inspection handbook.</a:t>
            </a:r>
          </a:p>
        </p:txBody>
      </p:sp>
      <p:sp>
        <p:nvSpPr>
          <p:cNvPr id="4" name="Slide Number Placeholder 3">
            <a:extLst>
              <a:ext uri="{FF2B5EF4-FFF2-40B4-BE49-F238E27FC236}">
                <a16:creationId xmlns:a16="http://schemas.microsoft.com/office/drawing/2014/main" id="{6025A00A-D252-719E-46E5-30865E511D67}"/>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3A14F0-51F1-E44A-AF5C-6DF5EE940DBC}"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4FE510-EBB0-D701-85D7-C26524F333EE}"/>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EB435FB0-3677-C33D-AE39-9647E9AFD6FE}"/>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slide provides quotes from case studies. </a:t>
            </a:r>
          </a:p>
        </p:txBody>
      </p:sp>
      <p:sp>
        <p:nvSpPr>
          <p:cNvPr id="4" name="Slide Number Placeholder 3">
            <a:extLst>
              <a:ext uri="{FF2B5EF4-FFF2-40B4-BE49-F238E27FC236}">
                <a16:creationId xmlns:a16="http://schemas.microsoft.com/office/drawing/2014/main" id="{E1B877E4-7AE0-3DDC-E732-C96ED2424D2C}"/>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EF11054-13AB-5849-8EFD-C92C41953D09}"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71846-C1B4-318D-0AE6-7B2204EC4918}"/>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75390A29-19CC-74A1-F142-1E1536D19840}"/>
              </a:ext>
            </a:extLst>
          </p:cNvPr>
          <p:cNvSpPr txBox="1">
            <a:spLocks noGrp="1"/>
          </p:cNvSpPr>
          <p:nvPr>
            <p:ph type="body" sz="quarter" idx="1"/>
          </p:nvPr>
        </p:nvSpPr>
        <p:spPr/>
        <p:txBody>
          <a:bodyPr/>
          <a:lstStyle/>
          <a:p>
            <a:pPr marL="0" lvl="0" indent="0">
              <a:buNone/>
            </a:pPr>
            <a:r>
              <a:rPr lang="en-GB" b="0">
                <a:latin typeface="Arial" pitchFamily="34"/>
                <a:cs typeface="Arial" pitchFamily="34"/>
              </a:rPr>
              <a:t>Suggested timing for this discussion is 5 minutes.</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Depending on the size of the group/context, this can be pairs or larger groups. </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Collect post-its on display wall.</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Take brief feedback from the group and add issues to a flipchart.</a:t>
            </a:r>
          </a:p>
        </p:txBody>
      </p:sp>
      <p:sp>
        <p:nvSpPr>
          <p:cNvPr id="4" name="Slide Number Placeholder 3">
            <a:extLst>
              <a:ext uri="{FF2B5EF4-FFF2-40B4-BE49-F238E27FC236}">
                <a16:creationId xmlns:a16="http://schemas.microsoft.com/office/drawing/2014/main" id="{FD391B9B-849B-F2F9-0EEC-03358302BFEB}"/>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08BF5DA-8950-1448-812A-3D17EE276640}"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79D377-095F-6DCD-D1E1-77C48DEBFCC1}"/>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235EEFC6-B55D-C352-5F2E-DBB9771110B6}"/>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is a group task – organise by team or cross-team.</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The focus of this task is on the impact of your current planning on pupil outcomes. Adapt the wording so that it is appropriate for your school.</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Allow 15 minutes. Collect feedback through plenary, or by displaying flip-chart record from each group.</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Additional prompts for discussion:</a:t>
            </a:r>
          </a:p>
          <a:p>
            <a:pPr lvl="1"/>
            <a:r>
              <a:rPr lang="en-GB">
                <a:latin typeface="Arial" pitchFamily="34"/>
                <a:cs typeface="Arial" pitchFamily="34"/>
              </a:rPr>
              <a:t>are whole school expectations for long/medium/short term plans clear?</a:t>
            </a:r>
          </a:p>
          <a:p>
            <a:pPr lvl="1"/>
            <a:r>
              <a:rPr lang="en-GB">
                <a:latin typeface="Arial" pitchFamily="34"/>
                <a:cs typeface="Arial" pitchFamily="34"/>
              </a:rPr>
              <a:t>who is accountable for these? Team leader? Teacher? </a:t>
            </a:r>
          </a:p>
          <a:p>
            <a:pPr lvl="1"/>
            <a:r>
              <a:rPr lang="en-GB">
                <a:latin typeface="Arial" pitchFamily="34"/>
                <a:cs typeface="Arial" pitchFamily="34"/>
              </a:rPr>
              <a:t>how do teachers go about planning individual lessons? How do they take into account their assessment of learning? </a:t>
            </a:r>
          </a:p>
        </p:txBody>
      </p:sp>
      <p:sp>
        <p:nvSpPr>
          <p:cNvPr id="4" name="Slide Number Placeholder 3">
            <a:extLst>
              <a:ext uri="{FF2B5EF4-FFF2-40B4-BE49-F238E27FC236}">
                <a16:creationId xmlns:a16="http://schemas.microsoft.com/office/drawing/2014/main" id="{0259CABA-C3F1-E34D-A235-7743942D2E05}"/>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413250-E48E-154C-9C37-28C5263F7C16}"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FDAB02-5D60-71A8-9E65-BAF2D8509554}"/>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E0A371FD-AAF1-6B06-3B5F-04764495F0DC}"/>
              </a:ext>
            </a:extLst>
          </p:cNvPr>
          <p:cNvSpPr txBox="1">
            <a:spLocks noGrp="1"/>
          </p:cNvSpPr>
          <p:nvPr>
            <p:ph type="body" sz="quarter" idx="1"/>
          </p:nvPr>
        </p:nvSpPr>
        <p:spPr/>
        <p:txBody>
          <a:bodyPr/>
          <a:lstStyle/>
          <a:p>
            <a:pPr marL="0" lvl="0" indent="0">
              <a:buNone/>
            </a:pPr>
            <a:r>
              <a:rPr lang="en-GB" b="0">
                <a:latin typeface="Arial"/>
                <a:cs typeface="Arial"/>
              </a:rPr>
              <a:t>Organise discussion in groups – 15 minutes.</a:t>
            </a:r>
          </a:p>
          <a:p>
            <a:pPr marL="0" lvl="0" indent="0">
              <a:buNone/>
            </a:pPr>
            <a:endParaRPr lang="en-GB" b="0">
              <a:latin typeface="Arial" pitchFamily="34"/>
              <a:cs typeface="Arial" pitchFamily="34"/>
            </a:endParaRPr>
          </a:p>
          <a:p>
            <a:pPr marL="0" lvl="0" indent="0">
              <a:buNone/>
            </a:pPr>
            <a:r>
              <a:rPr lang="en-GB" b="0">
                <a:latin typeface="Arial"/>
                <a:cs typeface="Arial"/>
              </a:rPr>
              <a:t>The final question could lead to a longer discussion: if you have a curriculum planning policy you may want to ask staff to consider revisions to it in groups. </a:t>
            </a:r>
            <a:endParaRPr lang="en-GB" b="0">
              <a:latin typeface="Arial" pitchFamily="34"/>
              <a:cs typeface="Arial" pitchFamily="34"/>
            </a:endParaRPr>
          </a:p>
          <a:p>
            <a:pPr marL="0" lvl="0" indent="0">
              <a:buNone/>
            </a:pPr>
            <a:endParaRPr lang="en-GB" b="0">
              <a:latin typeface="Arial"/>
              <a:cs typeface="Arial"/>
            </a:endParaRPr>
          </a:p>
          <a:p>
            <a:pPr marL="0" lvl="0" indent="0">
              <a:buNone/>
            </a:pPr>
            <a:endParaRPr lang="en-GB" b="0">
              <a:cs typeface="Calibri"/>
            </a:endParaRPr>
          </a:p>
          <a:p>
            <a:pPr marL="0" lvl="0" indent="0">
              <a:buNone/>
            </a:pPr>
            <a:endParaRPr lang="en-GB" b="0">
              <a:latin typeface="Arial"/>
              <a:cs typeface="Arial"/>
            </a:endParaRPr>
          </a:p>
        </p:txBody>
      </p:sp>
      <p:sp>
        <p:nvSpPr>
          <p:cNvPr id="4" name="Slide Number Placeholder 3">
            <a:extLst>
              <a:ext uri="{FF2B5EF4-FFF2-40B4-BE49-F238E27FC236}">
                <a16:creationId xmlns:a16="http://schemas.microsoft.com/office/drawing/2014/main" id="{28CE3F4A-B63F-66BE-C53B-BED7F5AFA766}"/>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02BF3CD-319C-B24C-9066-46A83FFEE040}"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D5B340-EF14-0980-D375-FD3269FF45A3}"/>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B279FECB-B0C1-1CC1-766C-8B10B571739F}"/>
              </a:ext>
            </a:extLst>
          </p:cNvPr>
          <p:cNvSpPr txBox="1">
            <a:spLocks noGrp="1"/>
          </p:cNvSpPr>
          <p:nvPr>
            <p:ph type="body" sz="quarter" idx="1"/>
          </p:nvPr>
        </p:nvSpPr>
        <p:spPr/>
        <p:txBody>
          <a:bodyPr/>
          <a:lstStyle/>
          <a:p>
            <a:pPr marL="0" lvl="0" indent="0">
              <a:buNone/>
            </a:pPr>
            <a:r>
              <a:rPr lang="en-GB" b="0">
                <a:latin typeface="Arial"/>
                <a:cs typeface="Arial"/>
              </a:rPr>
              <a:t>This can be an individual, pair or group exercise.</a:t>
            </a:r>
            <a:br>
              <a:rPr lang="en-GB" b="0">
                <a:latin typeface="Arial" pitchFamily="34"/>
                <a:cs typeface="Arial" pitchFamily="34"/>
              </a:rPr>
            </a:br>
            <a:endParaRPr lang="en-GB" b="0">
              <a:latin typeface="Arial" pitchFamily="34"/>
              <a:cs typeface="Arial" pitchFamily="34"/>
            </a:endParaRPr>
          </a:p>
          <a:p>
            <a:pPr marL="0" lvl="0" indent="0">
              <a:buNone/>
            </a:pPr>
            <a:r>
              <a:rPr lang="en-GB" b="0">
                <a:latin typeface="Arial"/>
                <a:cs typeface="Arial"/>
              </a:rPr>
              <a:t>You can tailor the format of this to the time available and or your School Improvement Plan cycle and systems. Use your standard school action plan template, or ask them to identify what can be actioned now, next term, next year or to identify top three priorities for each group.</a:t>
            </a:r>
            <a:br>
              <a:rPr lang="en-GB" b="0">
                <a:latin typeface="Arial" pitchFamily="34"/>
                <a:cs typeface="Arial" pitchFamily="34"/>
              </a:rPr>
            </a:br>
            <a:endParaRPr lang="en-GB" b="0">
              <a:latin typeface="Arial" pitchFamily="34"/>
              <a:cs typeface="Arial" pitchFamily="34"/>
            </a:endParaRPr>
          </a:p>
          <a:p>
            <a:pPr lvl="0"/>
            <a:r>
              <a:rPr lang="en-GB" b="0">
                <a:latin typeface="Arial"/>
                <a:cs typeface="Arial"/>
              </a:rPr>
              <a:t>Consider next steps:</a:t>
            </a:r>
          </a:p>
          <a:p>
            <a:pPr lvl="1"/>
            <a:r>
              <a:rPr lang="en-GB">
                <a:latin typeface="Arial"/>
                <a:cs typeface="Arial"/>
              </a:rPr>
              <a:t>How can you frame a model of shared and/or collaborative planning?</a:t>
            </a:r>
          </a:p>
          <a:p>
            <a:pPr lvl="1"/>
            <a:r>
              <a:rPr lang="en-GB">
                <a:latin typeface="Arial"/>
                <a:cs typeface="Arial"/>
              </a:rPr>
              <a:t>Who could you work with?</a:t>
            </a:r>
          </a:p>
          <a:p>
            <a:pPr lvl="1"/>
            <a:r>
              <a:rPr lang="en-GB">
                <a:latin typeface="Arial"/>
                <a:cs typeface="Arial"/>
              </a:rPr>
              <a:t>What is already out there that you could adapt?</a:t>
            </a:r>
          </a:p>
          <a:p>
            <a:pPr lvl="1"/>
            <a:r>
              <a:rPr lang="en-GB">
                <a:latin typeface="Arial"/>
                <a:cs typeface="Arial"/>
              </a:rPr>
              <a:t>When will you implement changes to reduce workload?</a:t>
            </a:r>
          </a:p>
          <a:p>
            <a:pPr lvl="1"/>
            <a:r>
              <a:rPr lang="en-GB">
                <a:latin typeface="Arial"/>
                <a:cs typeface="Arial"/>
              </a:rPr>
              <a:t>How will you communicate the changes to governors, parents and carers, and pupils?</a:t>
            </a:r>
            <a:br>
              <a:rPr lang="en-GB">
                <a:latin typeface="Arial" pitchFamily="34"/>
                <a:cs typeface="Arial" pitchFamily="34"/>
              </a:rPr>
            </a:br>
            <a:endParaRPr lang="en-GB">
              <a:latin typeface="Arial" pitchFamily="34"/>
              <a:cs typeface="Arial" pitchFamily="34"/>
            </a:endParaRPr>
          </a:p>
          <a:p>
            <a:pPr marL="196852" lvl="1" indent="0">
              <a:buNone/>
            </a:pPr>
            <a:r>
              <a:rPr lang="en-GB">
                <a:latin typeface="Arial"/>
                <a:cs typeface="Arial"/>
              </a:rPr>
              <a:t>At the end of your session, you should decide how actions are recorded, who is responsible, review dates, and how you will communicate the changes.</a:t>
            </a:r>
          </a:p>
        </p:txBody>
      </p:sp>
      <p:sp>
        <p:nvSpPr>
          <p:cNvPr id="4" name="Slide Number Placeholder 3">
            <a:extLst>
              <a:ext uri="{FF2B5EF4-FFF2-40B4-BE49-F238E27FC236}">
                <a16:creationId xmlns:a16="http://schemas.microsoft.com/office/drawing/2014/main" id="{C782B455-3894-AF62-63E1-02402D8A305A}"/>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8291C27-3D07-224D-8BD6-E640C246CE0B}"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999E-EF67-B530-A2B5-94FFCFF962FB}"/>
              </a:ext>
            </a:extLst>
          </p:cNvPr>
          <p:cNvSpPr txBox="1">
            <a:spLocks noGrp="1"/>
          </p:cNvSpPr>
          <p:nvPr>
            <p:ph type="ctrTitle"/>
          </p:nvPr>
        </p:nvSpPr>
        <p:spPr>
          <a:xfrm>
            <a:off x="685800" y="981078"/>
            <a:ext cx="7772400" cy="1470026"/>
          </a:xfrm>
        </p:spPr>
        <p:txBody>
          <a:bodyPr/>
          <a:lstStyle>
            <a:lvl1pPr>
              <a:defRPr sz="54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9D64AB6F-C078-D7C1-188F-A79D09C4CE30}"/>
              </a:ext>
            </a:extLst>
          </p:cNvPr>
          <p:cNvSpPr txBox="1">
            <a:spLocks noGrp="1"/>
          </p:cNvSpPr>
          <p:nvPr>
            <p:ph type="subTitle" idx="1"/>
          </p:nvPr>
        </p:nvSpPr>
        <p:spPr>
          <a:xfrm>
            <a:off x="683568" y="2924946"/>
            <a:ext cx="6400800" cy="1752603"/>
          </a:xfrm>
        </p:spPr>
        <p:txBody>
          <a:bodyPr/>
          <a:lstStyle>
            <a:lvl1pPr marL="0" indent="0">
              <a:buNone/>
              <a:defRPr>
                <a:latin typeface="Arial" pitchFamily="34"/>
                <a:cs typeface="Arial" pitchFamily="34"/>
              </a:defRPr>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2130FB61-9F06-8F3E-4CA3-A5B5DA39AD0B}"/>
              </a:ext>
            </a:extLst>
          </p:cNvPr>
          <p:cNvSpPr txBox="1">
            <a:spLocks noGrp="1"/>
          </p:cNvSpPr>
          <p:nvPr>
            <p:ph type="dt" sz="half" idx="7"/>
          </p:nvPr>
        </p:nvSpPr>
        <p:spPr/>
        <p:txBody>
          <a:bodyPr/>
          <a:lstStyle>
            <a:lvl1pPr>
              <a:defRPr/>
            </a:lvl1pPr>
          </a:lstStyle>
          <a:p>
            <a:pPr lvl="0"/>
            <a:fld id="{E4F5D5C1-8970-1D4B-B946-A103127D0703}" type="datetime1">
              <a:rPr lang="en-GB"/>
              <a:pPr lvl="0"/>
              <a:t>05/03/2024</a:t>
            </a:fld>
            <a:endParaRPr lang="en-GB"/>
          </a:p>
        </p:txBody>
      </p:sp>
      <p:sp>
        <p:nvSpPr>
          <p:cNvPr id="5" name="Footer Placeholder 4">
            <a:extLst>
              <a:ext uri="{FF2B5EF4-FFF2-40B4-BE49-F238E27FC236}">
                <a16:creationId xmlns:a16="http://schemas.microsoft.com/office/drawing/2014/main" id="{123EB2F2-56E4-2D6A-3FBD-A0599406E6F9}"/>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8529886C-5F5C-910E-95B4-285F650DA37C}"/>
              </a:ext>
            </a:extLst>
          </p:cNvPr>
          <p:cNvSpPr txBox="1">
            <a:spLocks noGrp="1"/>
          </p:cNvSpPr>
          <p:nvPr>
            <p:ph type="sldNum" sz="quarter" idx="8"/>
          </p:nvPr>
        </p:nvSpPr>
        <p:spPr/>
        <p:txBody>
          <a:bodyPr/>
          <a:lstStyle>
            <a:lvl1pPr>
              <a:defRPr/>
            </a:lvl1pPr>
          </a:lstStyle>
          <a:p>
            <a:pPr lvl="0"/>
            <a:fld id="{B774F0BF-0AD2-8642-B62B-02BBE6D4D182}" type="slidenum">
              <a:t>‹#›</a:t>
            </a:fld>
            <a:endParaRPr lang="en-GB"/>
          </a:p>
        </p:txBody>
      </p:sp>
    </p:spTree>
    <p:extLst>
      <p:ext uri="{BB962C8B-B14F-4D97-AF65-F5344CB8AC3E}">
        <p14:creationId xmlns:p14="http://schemas.microsoft.com/office/powerpoint/2010/main" val="2446488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B304124-3540-A33E-DA5F-D96838067B07}"/>
              </a:ext>
            </a:extLst>
          </p:cNvPr>
          <p:cNvSpPr txBox="1">
            <a:spLocks noGrp="1"/>
          </p:cNvSpPr>
          <p:nvPr>
            <p:ph type="dt" sz="half" idx="7"/>
          </p:nvPr>
        </p:nvSpPr>
        <p:spPr/>
        <p:txBody>
          <a:bodyPr/>
          <a:lstStyle>
            <a:lvl1pPr>
              <a:defRPr/>
            </a:lvl1pPr>
          </a:lstStyle>
          <a:p>
            <a:pPr lvl="0"/>
            <a:fld id="{264831DA-69C4-E942-AFEA-C05958535207}" type="datetime1">
              <a:rPr lang="en-GB"/>
              <a:pPr lvl="0"/>
              <a:t>05/03/2024</a:t>
            </a:fld>
            <a:endParaRPr lang="en-GB"/>
          </a:p>
        </p:txBody>
      </p:sp>
      <p:sp>
        <p:nvSpPr>
          <p:cNvPr id="3" name="Footer Placeholder 4">
            <a:extLst>
              <a:ext uri="{FF2B5EF4-FFF2-40B4-BE49-F238E27FC236}">
                <a16:creationId xmlns:a16="http://schemas.microsoft.com/office/drawing/2014/main" id="{514FEACA-3983-AD52-D494-A6F453EC71EE}"/>
              </a:ext>
            </a:extLst>
          </p:cNvPr>
          <p:cNvSpPr txBox="1">
            <a:spLocks noGrp="1"/>
          </p:cNvSpPr>
          <p:nvPr>
            <p:ph type="ftr" sz="quarter" idx="9"/>
          </p:nvPr>
        </p:nvSpPr>
        <p:spPr/>
        <p:txBody>
          <a:bodyPr/>
          <a:lstStyle>
            <a:lvl1pPr>
              <a:defRPr/>
            </a:lvl1pPr>
          </a:lstStyle>
          <a:p>
            <a:pPr lvl="0"/>
            <a:r>
              <a:rPr lang="en-GB"/>
              <a:t>DRAFT</a:t>
            </a:r>
          </a:p>
        </p:txBody>
      </p:sp>
      <p:sp>
        <p:nvSpPr>
          <p:cNvPr id="4" name="Slide Number Placeholder 5">
            <a:extLst>
              <a:ext uri="{FF2B5EF4-FFF2-40B4-BE49-F238E27FC236}">
                <a16:creationId xmlns:a16="http://schemas.microsoft.com/office/drawing/2014/main" id="{36C4901A-49C5-3081-BAE2-2D3406014683}"/>
              </a:ext>
            </a:extLst>
          </p:cNvPr>
          <p:cNvSpPr txBox="1">
            <a:spLocks noGrp="1"/>
          </p:cNvSpPr>
          <p:nvPr>
            <p:ph type="sldNum" sz="quarter" idx="8"/>
          </p:nvPr>
        </p:nvSpPr>
        <p:spPr/>
        <p:txBody>
          <a:bodyPr/>
          <a:lstStyle>
            <a:lvl1pPr>
              <a:defRPr/>
            </a:lvl1pPr>
          </a:lstStyle>
          <a:p>
            <a:pPr lvl="0"/>
            <a:fld id="{F58E4074-1314-5046-AB77-14128560A05C}" type="slidenum">
              <a:t>‹#›</a:t>
            </a:fld>
            <a:endParaRPr lang="en-GB"/>
          </a:p>
        </p:txBody>
      </p:sp>
    </p:spTree>
    <p:extLst>
      <p:ext uri="{BB962C8B-B14F-4D97-AF65-F5344CB8AC3E}">
        <p14:creationId xmlns:p14="http://schemas.microsoft.com/office/powerpoint/2010/main" val="80454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95D9-51CD-B8A8-0D1C-4CAC500DE459}"/>
              </a:ext>
            </a:extLst>
          </p:cNvPr>
          <p:cNvSpPr txBox="1">
            <a:spLocks noGrp="1"/>
          </p:cNvSpPr>
          <p:nvPr>
            <p:ph type="title"/>
          </p:nvPr>
        </p:nvSpPr>
        <p:spPr>
          <a:xfrm>
            <a:off x="684208" y="335923"/>
            <a:ext cx="7775572" cy="645154"/>
          </a:xfrm>
        </p:spPr>
        <p:txBody>
          <a:bodyPr/>
          <a:lstStyle>
            <a:lvl1pPr>
              <a:defRPr/>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4AFBDB4C-A3DB-2C20-53EA-1E464BF687D7}"/>
              </a:ext>
            </a:extLst>
          </p:cNvPr>
          <p:cNvSpPr txBox="1">
            <a:spLocks noGrp="1"/>
          </p:cNvSpPr>
          <p:nvPr>
            <p:ph type="pic" idx="1"/>
          </p:nvPr>
        </p:nvSpPr>
        <p:spPr>
          <a:xfrm>
            <a:off x="1872270" y="1187202"/>
            <a:ext cx="5256583" cy="4112367"/>
          </a:xfrm>
          <a:ln w="9528">
            <a:solidFill>
              <a:srgbClr val="1F497D"/>
            </a:solidFill>
            <a:prstDash val="solid"/>
          </a:ln>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9B509985-77D8-F317-EDF5-1563DC617F7F}"/>
              </a:ext>
            </a:extLst>
          </p:cNvPr>
          <p:cNvSpPr txBox="1">
            <a:spLocks noGrp="1"/>
          </p:cNvSpPr>
          <p:nvPr>
            <p:ph type="body" idx="2"/>
          </p:nvPr>
        </p:nvSpPr>
        <p:spPr>
          <a:xfrm>
            <a:off x="1763685" y="5445572"/>
            <a:ext cx="5486400" cy="359697"/>
          </a:xfrm>
        </p:spPr>
        <p:txBody>
          <a:bodyPr/>
          <a:lstStyle>
            <a:lvl1pPr marL="0" indent="0">
              <a:buNone/>
              <a:defRPr sz="1400"/>
            </a:lvl1pPr>
          </a:lstStyle>
          <a:p>
            <a:pPr lvl="0"/>
            <a:r>
              <a:rPr lang="en-US"/>
              <a:t>Click to edit Master text styles</a:t>
            </a:r>
          </a:p>
        </p:txBody>
      </p:sp>
      <p:sp>
        <p:nvSpPr>
          <p:cNvPr id="5" name="Date Placeholder 3">
            <a:extLst>
              <a:ext uri="{FF2B5EF4-FFF2-40B4-BE49-F238E27FC236}">
                <a16:creationId xmlns:a16="http://schemas.microsoft.com/office/drawing/2014/main" id="{989274FE-6FBC-EE40-6AC7-E629DC33AEF1}"/>
              </a:ext>
            </a:extLst>
          </p:cNvPr>
          <p:cNvSpPr txBox="1">
            <a:spLocks noGrp="1"/>
          </p:cNvSpPr>
          <p:nvPr>
            <p:ph type="dt" sz="half" idx="7"/>
          </p:nvPr>
        </p:nvSpPr>
        <p:spPr/>
        <p:txBody>
          <a:bodyPr/>
          <a:lstStyle>
            <a:lvl1pPr>
              <a:defRPr/>
            </a:lvl1pPr>
          </a:lstStyle>
          <a:p>
            <a:pPr lvl="0"/>
            <a:fld id="{EF958D57-268F-6B44-80F5-CBBDE1D61A68}" type="datetime1">
              <a:rPr lang="en-GB"/>
              <a:pPr lvl="0"/>
              <a:t>05/03/2024</a:t>
            </a:fld>
            <a:endParaRPr lang="en-GB"/>
          </a:p>
        </p:txBody>
      </p:sp>
      <p:sp>
        <p:nvSpPr>
          <p:cNvPr id="6" name="Footer Placeholder 4">
            <a:extLst>
              <a:ext uri="{FF2B5EF4-FFF2-40B4-BE49-F238E27FC236}">
                <a16:creationId xmlns:a16="http://schemas.microsoft.com/office/drawing/2014/main" id="{46F4F4B8-AC25-A414-E6B7-AB6B1A327C55}"/>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6675CD70-9971-FA69-5348-43258221F8C5}"/>
              </a:ext>
            </a:extLst>
          </p:cNvPr>
          <p:cNvSpPr txBox="1">
            <a:spLocks noGrp="1"/>
          </p:cNvSpPr>
          <p:nvPr>
            <p:ph type="sldNum" sz="quarter" idx="8"/>
          </p:nvPr>
        </p:nvSpPr>
        <p:spPr/>
        <p:txBody>
          <a:bodyPr/>
          <a:lstStyle>
            <a:lvl1pPr>
              <a:defRPr/>
            </a:lvl1pPr>
          </a:lstStyle>
          <a:p>
            <a:pPr lvl="0"/>
            <a:fld id="{BEA2F04E-7D4D-C848-A82D-3DFB3D77950B}" type="slidenum">
              <a:t>‹#›</a:t>
            </a:fld>
            <a:endParaRPr lang="en-GB"/>
          </a:p>
        </p:txBody>
      </p:sp>
    </p:spTree>
    <p:extLst>
      <p:ext uri="{BB962C8B-B14F-4D97-AF65-F5344CB8AC3E}">
        <p14:creationId xmlns:p14="http://schemas.microsoft.com/office/powerpoint/2010/main" val="358596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A2CB-8287-276B-BF64-430A4F99C008}"/>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FE36C8E3-023E-5E33-2D95-8FA56C0BE992}"/>
              </a:ext>
            </a:extLst>
          </p:cNvPr>
          <p:cNvSpPr txBox="1">
            <a:spLocks noGrp="1"/>
          </p:cNvSpPr>
          <p:nvPr>
            <p:ph type="dt" sz="half" idx="7"/>
          </p:nvPr>
        </p:nvSpPr>
        <p:spPr/>
        <p:txBody>
          <a:bodyPr/>
          <a:lstStyle>
            <a:lvl1pPr>
              <a:defRPr/>
            </a:lvl1pPr>
          </a:lstStyle>
          <a:p>
            <a:pPr lvl="0"/>
            <a:fld id="{295BBED8-9DF0-B04F-A67B-E18E2FDFB6A7}" type="datetime1">
              <a:rPr lang="en-GB"/>
              <a:pPr lvl="0"/>
              <a:t>05/03/2024</a:t>
            </a:fld>
            <a:endParaRPr lang="en-GB"/>
          </a:p>
        </p:txBody>
      </p:sp>
      <p:sp>
        <p:nvSpPr>
          <p:cNvPr id="4" name="Footer Placeholder 3">
            <a:extLst>
              <a:ext uri="{FF2B5EF4-FFF2-40B4-BE49-F238E27FC236}">
                <a16:creationId xmlns:a16="http://schemas.microsoft.com/office/drawing/2014/main" id="{03632B23-900A-C5ED-7B90-5198B2149EAE}"/>
              </a:ext>
            </a:extLst>
          </p:cNvPr>
          <p:cNvSpPr txBox="1">
            <a:spLocks noGrp="1"/>
          </p:cNvSpPr>
          <p:nvPr>
            <p:ph type="ftr" sz="quarter" idx="9"/>
          </p:nvPr>
        </p:nvSpPr>
        <p:spPr/>
        <p:txBody>
          <a:bodyPr/>
          <a:lstStyle>
            <a:lvl1pPr>
              <a:defRPr/>
            </a:lvl1pPr>
          </a:lstStyle>
          <a:p>
            <a:pPr lvl="0"/>
            <a:r>
              <a:rPr lang="en-GB"/>
              <a:t>DRAFT</a:t>
            </a:r>
          </a:p>
        </p:txBody>
      </p:sp>
      <p:sp>
        <p:nvSpPr>
          <p:cNvPr id="5" name="Slide Number Placeholder 4">
            <a:extLst>
              <a:ext uri="{FF2B5EF4-FFF2-40B4-BE49-F238E27FC236}">
                <a16:creationId xmlns:a16="http://schemas.microsoft.com/office/drawing/2014/main" id="{5CE950BE-DD61-F808-6F72-B829413FC450}"/>
              </a:ext>
            </a:extLst>
          </p:cNvPr>
          <p:cNvSpPr txBox="1">
            <a:spLocks noGrp="1"/>
          </p:cNvSpPr>
          <p:nvPr>
            <p:ph type="sldNum" sz="quarter" idx="8"/>
          </p:nvPr>
        </p:nvSpPr>
        <p:spPr/>
        <p:txBody>
          <a:bodyPr/>
          <a:lstStyle>
            <a:lvl1pPr>
              <a:defRPr/>
            </a:lvl1pPr>
          </a:lstStyle>
          <a:p>
            <a:pPr lvl="0"/>
            <a:fld id="{019FC39F-ABFC-AD43-A410-D47B51DA4906}" type="slidenum">
              <a:t>‹#›</a:t>
            </a:fld>
            <a:endParaRPr lang="en-GB"/>
          </a:p>
        </p:txBody>
      </p:sp>
    </p:spTree>
    <p:extLst>
      <p:ext uri="{BB962C8B-B14F-4D97-AF65-F5344CB8AC3E}">
        <p14:creationId xmlns:p14="http://schemas.microsoft.com/office/powerpoint/2010/main" val="22804067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E028-10E8-D187-BB93-EA367C45835C}"/>
              </a:ext>
            </a:extLst>
          </p:cNvPr>
          <p:cNvSpPr txBox="1">
            <a:spLocks noGrp="1"/>
          </p:cNvSpPr>
          <p:nvPr>
            <p:ph type="title"/>
          </p:nvPr>
        </p:nvSpPr>
        <p:spPr>
          <a:xfrm>
            <a:off x="684208" y="333371"/>
            <a:ext cx="7775572" cy="647696"/>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83893FFD-4FF3-08E4-8831-5E312B5748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6FD150-B758-64F7-D36A-B20224D87E55}"/>
              </a:ext>
            </a:extLst>
          </p:cNvPr>
          <p:cNvSpPr txBox="1">
            <a:spLocks noGrp="1"/>
          </p:cNvSpPr>
          <p:nvPr>
            <p:ph type="dt" sz="half" idx="7"/>
          </p:nvPr>
        </p:nvSpPr>
        <p:spPr/>
        <p:txBody>
          <a:bodyPr/>
          <a:lstStyle>
            <a:lvl1pPr>
              <a:defRPr/>
            </a:lvl1pPr>
          </a:lstStyle>
          <a:p>
            <a:pPr lvl="0"/>
            <a:fld id="{6DEF7E98-E6BF-3040-82A2-D6F659453BFD}" type="datetime1">
              <a:rPr lang="en-GB"/>
              <a:pPr lvl="0"/>
              <a:t>05/03/2024</a:t>
            </a:fld>
            <a:endParaRPr lang="en-GB"/>
          </a:p>
        </p:txBody>
      </p:sp>
      <p:sp>
        <p:nvSpPr>
          <p:cNvPr id="5" name="Footer Placeholder 4">
            <a:extLst>
              <a:ext uri="{FF2B5EF4-FFF2-40B4-BE49-F238E27FC236}">
                <a16:creationId xmlns:a16="http://schemas.microsoft.com/office/drawing/2014/main" id="{424B45BD-3DCE-C5B3-BB82-108628134F4D}"/>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8118EA70-A3EE-702F-8F87-3407A3CCEBE7}"/>
              </a:ext>
            </a:extLst>
          </p:cNvPr>
          <p:cNvSpPr txBox="1">
            <a:spLocks noGrp="1"/>
          </p:cNvSpPr>
          <p:nvPr>
            <p:ph type="sldNum" sz="quarter" idx="8"/>
          </p:nvPr>
        </p:nvSpPr>
        <p:spPr/>
        <p:txBody>
          <a:bodyPr/>
          <a:lstStyle>
            <a:lvl1pPr>
              <a:defRPr/>
            </a:lvl1pPr>
          </a:lstStyle>
          <a:p>
            <a:pPr lvl="0"/>
            <a:fld id="{20453686-7183-CE48-8FB7-0BFD61819C28}" type="slidenum">
              <a:t>‹#›</a:t>
            </a:fld>
            <a:endParaRPr lang="en-GB"/>
          </a:p>
        </p:txBody>
      </p:sp>
    </p:spTree>
    <p:extLst>
      <p:ext uri="{BB962C8B-B14F-4D97-AF65-F5344CB8AC3E}">
        <p14:creationId xmlns:p14="http://schemas.microsoft.com/office/powerpoint/2010/main" val="5639116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32FD-D8B9-96B7-3090-C3D3910718C8}"/>
              </a:ext>
            </a:extLst>
          </p:cNvPr>
          <p:cNvSpPr txBox="1">
            <a:spLocks noGrp="1"/>
          </p:cNvSpPr>
          <p:nvPr>
            <p:ph type="title"/>
          </p:nvPr>
        </p:nvSpPr>
        <p:spPr>
          <a:xfrm>
            <a:off x="678923" y="981078"/>
            <a:ext cx="7775572" cy="1253340"/>
          </a:xfrm>
        </p:spPr>
        <p:txBody>
          <a:bodyPr anchor="t"/>
          <a:lstStyle>
            <a:lvl1pPr>
              <a:defRPr sz="4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C37BFE1-434A-F59E-DB73-057C2476AB98}"/>
              </a:ext>
            </a:extLst>
          </p:cNvPr>
          <p:cNvSpPr txBox="1">
            <a:spLocks noGrp="1"/>
          </p:cNvSpPr>
          <p:nvPr>
            <p:ph type="body" idx="1"/>
          </p:nvPr>
        </p:nvSpPr>
        <p:spPr>
          <a:xfrm>
            <a:off x="691112" y="2420892"/>
            <a:ext cx="7775572" cy="1500182"/>
          </a:xfrm>
        </p:spPr>
        <p:txBody>
          <a:bodyP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512E4561-6FF9-F07E-DF8F-4B066F15F5EA}"/>
              </a:ext>
            </a:extLst>
          </p:cNvPr>
          <p:cNvSpPr txBox="1">
            <a:spLocks noGrp="1"/>
          </p:cNvSpPr>
          <p:nvPr>
            <p:ph type="dt" sz="half" idx="7"/>
          </p:nvPr>
        </p:nvSpPr>
        <p:spPr/>
        <p:txBody>
          <a:bodyPr/>
          <a:lstStyle>
            <a:lvl1pPr>
              <a:defRPr/>
            </a:lvl1pPr>
          </a:lstStyle>
          <a:p>
            <a:pPr lvl="0"/>
            <a:fld id="{7C3B55C3-C52F-BA4F-A716-2B633A26DAB4}" type="datetime1">
              <a:rPr lang="en-GB"/>
              <a:pPr lvl="0"/>
              <a:t>05/03/2024</a:t>
            </a:fld>
            <a:endParaRPr lang="en-GB"/>
          </a:p>
        </p:txBody>
      </p:sp>
      <p:sp>
        <p:nvSpPr>
          <p:cNvPr id="5" name="Footer Placeholder 4">
            <a:extLst>
              <a:ext uri="{FF2B5EF4-FFF2-40B4-BE49-F238E27FC236}">
                <a16:creationId xmlns:a16="http://schemas.microsoft.com/office/drawing/2014/main" id="{5107DC16-D9BA-3626-D49B-314A08CA2387}"/>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BAE1D435-EF38-C942-FB66-338A9853A38B}"/>
              </a:ext>
            </a:extLst>
          </p:cNvPr>
          <p:cNvSpPr txBox="1">
            <a:spLocks noGrp="1"/>
          </p:cNvSpPr>
          <p:nvPr>
            <p:ph type="sldNum" sz="quarter" idx="8"/>
          </p:nvPr>
        </p:nvSpPr>
        <p:spPr/>
        <p:txBody>
          <a:bodyPr/>
          <a:lstStyle>
            <a:lvl1pPr>
              <a:defRPr/>
            </a:lvl1pPr>
          </a:lstStyle>
          <a:p>
            <a:pPr lvl="0"/>
            <a:fld id="{FB4AC8C5-FE22-CA45-B5E5-50DDFD464301}" type="slidenum">
              <a:t>‹#›</a:t>
            </a:fld>
            <a:endParaRPr lang="en-GB"/>
          </a:p>
        </p:txBody>
      </p:sp>
    </p:spTree>
    <p:extLst>
      <p:ext uri="{BB962C8B-B14F-4D97-AF65-F5344CB8AC3E}">
        <p14:creationId xmlns:p14="http://schemas.microsoft.com/office/powerpoint/2010/main" val="242711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2A87-C7D5-B99A-D646-E6D04B2E0C4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0DADC3FC-0242-74BF-AF54-3E2257243D7F}"/>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5F92A5-EA21-D983-AB63-2BFDE3A59CE0}"/>
              </a:ext>
            </a:extLst>
          </p:cNvPr>
          <p:cNvSpPr txBox="1">
            <a:spLocks noGrp="1"/>
          </p:cNvSpPr>
          <p:nvPr>
            <p:ph idx="2"/>
          </p:nvPr>
        </p:nvSpPr>
        <p:spPr>
          <a:xfrm>
            <a:off x="4648196"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DA70E7FC-DB85-C22B-3A5F-8CE6E90AD232}"/>
              </a:ext>
            </a:extLst>
          </p:cNvPr>
          <p:cNvSpPr txBox="1">
            <a:spLocks noGrp="1"/>
          </p:cNvSpPr>
          <p:nvPr>
            <p:ph type="dt" sz="half" idx="7"/>
          </p:nvPr>
        </p:nvSpPr>
        <p:spPr/>
        <p:txBody>
          <a:bodyPr/>
          <a:lstStyle>
            <a:lvl1pPr>
              <a:defRPr/>
            </a:lvl1pPr>
          </a:lstStyle>
          <a:p>
            <a:pPr lvl="0"/>
            <a:fld id="{E081CEC8-8ABC-C648-9647-26FE64C0377B}" type="datetime1">
              <a:rPr lang="en-GB"/>
              <a:pPr lvl="0"/>
              <a:t>05/03/2024</a:t>
            </a:fld>
            <a:endParaRPr lang="en-GB"/>
          </a:p>
        </p:txBody>
      </p:sp>
      <p:sp>
        <p:nvSpPr>
          <p:cNvPr id="6" name="Footer Placeholder 4">
            <a:extLst>
              <a:ext uri="{FF2B5EF4-FFF2-40B4-BE49-F238E27FC236}">
                <a16:creationId xmlns:a16="http://schemas.microsoft.com/office/drawing/2014/main" id="{553B4D65-2E2B-9A3D-3CE3-AABD71030D1B}"/>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DE045323-24CC-3C25-B76C-DFF53B689CB0}"/>
              </a:ext>
            </a:extLst>
          </p:cNvPr>
          <p:cNvSpPr txBox="1">
            <a:spLocks noGrp="1"/>
          </p:cNvSpPr>
          <p:nvPr>
            <p:ph type="sldNum" sz="quarter" idx="8"/>
          </p:nvPr>
        </p:nvSpPr>
        <p:spPr/>
        <p:txBody>
          <a:bodyPr/>
          <a:lstStyle>
            <a:lvl1pPr>
              <a:defRPr/>
            </a:lvl1pPr>
          </a:lstStyle>
          <a:p>
            <a:pPr lvl="0"/>
            <a:fld id="{628800E3-3EDD-6748-9487-6DEC0C171228}" type="slidenum">
              <a:t>‹#›</a:t>
            </a:fld>
            <a:endParaRPr lang="en-GB"/>
          </a:p>
        </p:txBody>
      </p:sp>
    </p:spTree>
    <p:extLst>
      <p:ext uri="{BB962C8B-B14F-4D97-AF65-F5344CB8AC3E}">
        <p14:creationId xmlns:p14="http://schemas.microsoft.com/office/powerpoint/2010/main" val="250299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Emphasis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C620-CA58-F84E-53FC-29EDCF18B5DE}"/>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DB436CE9-ABC7-2279-A952-F8FA46CC153E}"/>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1BB95D1-5795-0401-7BFA-07702C30E2D4}"/>
              </a:ext>
            </a:extLst>
          </p:cNvPr>
          <p:cNvSpPr txBox="1">
            <a:spLocks noGrp="1"/>
          </p:cNvSpPr>
          <p:nvPr>
            <p:ph idx="2"/>
          </p:nvPr>
        </p:nvSpPr>
        <p:spPr>
          <a:xfrm>
            <a:off x="4648196" y="1339477"/>
            <a:ext cx="3811584" cy="830997"/>
          </a:xfrm>
          <a:solidFill>
            <a:srgbClr val="C6E0E4"/>
          </a:solidFill>
          <a:ln w="9528">
            <a:solidFill>
              <a:srgbClr val="1F497D"/>
            </a:solidFill>
            <a:prstDash val="solid"/>
          </a:ln>
        </p:spPr>
        <p:txBody>
          <a:bodyPr lIns="107999">
            <a:spAutoFit/>
          </a:bodyPr>
          <a:lstStyle>
            <a:lvl1pPr>
              <a:defRPr/>
            </a:lvl1pPr>
          </a:lstStyle>
          <a:p>
            <a:pPr lvl="0"/>
            <a:r>
              <a:rPr lang="en-US"/>
              <a:t>Click to edit Master text styles</a:t>
            </a:r>
          </a:p>
        </p:txBody>
      </p:sp>
      <p:sp>
        <p:nvSpPr>
          <p:cNvPr id="5" name="Date Placeholder 3">
            <a:extLst>
              <a:ext uri="{FF2B5EF4-FFF2-40B4-BE49-F238E27FC236}">
                <a16:creationId xmlns:a16="http://schemas.microsoft.com/office/drawing/2014/main" id="{B4D57591-A4DC-D13C-744C-5589471CDBDF}"/>
              </a:ext>
            </a:extLst>
          </p:cNvPr>
          <p:cNvSpPr txBox="1">
            <a:spLocks noGrp="1"/>
          </p:cNvSpPr>
          <p:nvPr>
            <p:ph type="dt" sz="half" idx="7"/>
          </p:nvPr>
        </p:nvSpPr>
        <p:spPr/>
        <p:txBody>
          <a:bodyPr/>
          <a:lstStyle>
            <a:lvl1pPr>
              <a:defRPr/>
            </a:lvl1pPr>
          </a:lstStyle>
          <a:p>
            <a:pPr lvl="0"/>
            <a:fld id="{73B1EBF8-DF6B-2E4B-A3B3-FFDC32CF9119}" type="datetime1">
              <a:rPr lang="en-GB"/>
              <a:pPr lvl="0"/>
              <a:t>05/03/2024</a:t>
            </a:fld>
            <a:endParaRPr lang="en-GB"/>
          </a:p>
        </p:txBody>
      </p:sp>
      <p:sp>
        <p:nvSpPr>
          <p:cNvPr id="6" name="Footer Placeholder 4">
            <a:extLst>
              <a:ext uri="{FF2B5EF4-FFF2-40B4-BE49-F238E27FC236}">
                <a16:creationId xmlns:a16="http://schemas.microsoft.com/office/drawing/2014/main" id="{CC218A8D-7F12-6D97-3349-F1D1387A242D}"/>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FF1A8DDF-C6F0-67E7-1945-19EC6166CCF1}"/>
              </a:ext>
            </a:extLst>
          </p:cNvPr>
          <p:cNvSpPr txBox="1">
            <a:spLocks noGrp="1"/>
          </p:cNvSpPr>
          <p:nvPr>
            <p:ph type="sldNum" sz="quarter" idx="8"/>
          </p:nvPr>
        </p:nvSpPr>
        <p:spPr/>
        <p:txBody>
          <a:bodyPr/>
          <a:lstStyle>
            <a:lvl1pPr>
              <a:defRPr/>
            </a:lvl1pPr>
          </a:lstStyle>
          <a:p>
            <a:pPr lvl="0"/>
            <a:fld id="{BE9DA16A-E064-8648-9661-C5892B9449F2}" type="slidenum">
              <a:t>‹#›</a:t>
            </a:fld>
            <a:endParaRPr lang="en-GB"/>
          </a:p>
        </p:txBody>
      </p:sp>
    </p:spTree>
    <p:extLst>
      <p:ext uri="{BB962C8B-B14F-4D97-AF65-F5344CB8AC3E}">
        <p14:creationId xmlns:p14="http://schemas.microsoft.com/office/powerpoint/2010/main" val="196771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50F9-4228-6C25-EEAD-453D6021639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9631E8A0-C9E2-E70D-EC80-5C461C66E2A6}"/>
              </a:ext>
            </a:extLst>
          </p:cNvPr>
          <p:cNvSpPr txBox="1">
            <a:spLocks noGrp="1"/>
          </p:cNvSpPr>
          <p:nvPr>
            <p:ph type="body" idx="1"/>
          </p:nvPr>
        </p:nvSpPr>
        <p:spPr>
          <a:xfrm>
            <a:off x="684208" y="1196977"/>
            <a:ext cx="3813176"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1211EA8A-9B16-2778-C0CD-FF71FBAC1698}"/>
              </a:ext>
            </a:extLst>
          </p:cNvPr>
          <p:cNvSpPr txBox="1">
            <a:spLocks noGrp="1"/>
          </p:cNvSpPr>
          <p:nvPr>
            <p:ph idx="2"/>
          </p:nvPr>
        </p:nvSpPr>
        <p:spPr>
          <a:xfrm>
            <a:off x="684208" y="1845076"/>
            <a:ext cx="3813176"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1EB345-93D9-0430-4B44-D4FDFFA43500}"/>
              </a:ext>
            </a:extLst>
          </p:cNvPr>
          <p:cNvSpPr txBox="1">
            <a:spLocks noGrp="1"/>
          </p:cNvSpPr>
          <p:nvPr>
            <p:ph type="body" idx="3"/>
          </p:nvPr>
        </p:nvSpPr>
        <p:spPr>
          <a:xfrm>
            <a:off x="4645023" y="1196977"/>
            <a:ext cx="3814767"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7E40D25B-D009-1FA2-7509-EBADDEABD934}"/>
              </a:ext>
            </a:extLst>
          </p:cNvPr>
          <p:cNvSpPr txBox="1">
            <a:spLocks noGrp="1"/>
          </p:cNvSpPr>
          <p:nvPr>
            <p:ph idx="4"/>
          </p:nvPr>
        </p:nvSpPr>
        <p:spPr>
          <a:xfrm>
            <a:off x="4645023" y="1845076"/>
            <a:ext cx="3814767"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EE093993-E11D-AFAE-8B05-17DF490A60FE}"/>
              </a:ext>
            </a:extLst>
          </p:cNvPr>
          <p:cNvSpPr txBox="1">
            <a:spLocks noGrp="1"/>
          </p:cNvSpPr>
          <p:nvPr>
            <p:ph type="dt" sz="half" idx="7"/>
          </p:nvPr>
        </p:nvSpPr>
        <p:spPr/>
        <p:txBody>
          <a:bodyPr/>
          <a:lstStyle>
            <a:lvl1pPr>
              <a:defRPr/>
            </a:lvl1pPr>
          </a:lstStyle>
          <a:p>
            <a:pPr lvl="0"/>
            <a:fld id="{616A0B5D-6A83-4247-95CF-6C64A4F00E7C}" type="datetime1">
              <a:rPr lang="en-GB"/>
              <a:pPr lvl="0"/>
              <a:t>05/03/2024</a:t>
            </a:fld>
            <a:endParaRPr lang="en-GB"/>
          </a:p>
        </p:txBody>
      </p:sp>
      <p:sp>
        <p:nvSpPr>
          <p:cNvPr id="8" name="Footer Placeholder 4">
            <a:extLst>
              <a:ext uri="{FF2B5EF4-FFF2-40B4-BE49-F238E27FC236}">
                <a16:creationId xmlns:a16="http://schemas.microsoft.com/office/drawing/2014/main" id="{182C6BA6-33E7-62C6-2C44-B3B9AD8DA3EE}"/>
              </a:ext>
            </a:extLst>
          </p:cNvPr>
          <p:cNvSpPr txBox="1">
            <a:spLocks noGrp="1"/>
          </p:cNvSpPr>
          <p:nvPr>
            <p:ph type="ftr" sz="quarter" idx="9"/>
          </p:nvPr>
        </p:nvSpPr>
        <p:spPr/>
        <p:txBody>
          <a:bodyPr/>
          <a:lstStyle>
            <a:lvl1pPr>
              <a:defRPr/>
            </a:lvl1pPr>
          </a:lstStyle>
          <a:p>
            <a:pPr lvl="0"/>
            <a:r>
              <a:rPr lang="en-GB"/>
              <a:t>DRAFT</a:t>
            </a:r>
          </a:p>
        </p:txBody>
      </p:sp>
      <p:sp>
        <p:nvSpPr>
          <p:cNvPr id="9" name="Slide Number Placeholder 5">
            <a:extLst>
              <a:ext uri="{FF2B5EF4-FFF2-40B4-BE49-F238E27FC236}">
                <a16:creationId xmlns:a16="http://schemas.microsoft.com/office/drawing/2014/main" id="{3CBC1F1C-7449-1A1E-36C5-F99E7AE4B294}"/>
              </a:ext>
            </a:extLst>
          </p:cNvPr>
          <p:cNvSpPr txBox="1">
            <a:spLocks noGrp="1"/>
          </p:cNvSpPr>
          <p:nvPr>
            <p:ph type="sldNum" sz="quarter" idx="8"/>
          </p:nvPr>
        </p:nvSpPr>
        <p:spPr/>
        <p:txBody>
          <a:bodyPr/>
          <a:lstStyle>
            <a:lvl1pPr>
              <a:defRPr/>
            </a:lvl1pPr>
          </a:lstStyle>
          <a:p>
            <a:pPr lvl="0"/>
            <a:fld id="{DB6B1458-3407-D142-B141-3A04FD1B062D}" type="slidenum">
              <a:t>‹#›</a:t>
            </a:fld>
            <a:endParaRPr lang="en-GB"/>
          </a:p>
        </p:txBody>
      </p:sp>
    </p:spTree>
    <p:extLst>
      <p:ext uri="{BB962C8B-B14F-4D97-AF65-F5344CB8AC3E}">
        <p14:creationId xmlns:p14="http://schemas.microsoft.com/office/powerpoint/2010/main" val="367594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with Bor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A333-3575-D765-7442-B9F518E88AEE}"/>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E5E8C88F-9F73-84A1-289E-6EB3685A383A}"/>
              </a:ext>
            </a:extLst>
          </p:cNvPr>
          <p:cNvSpPr txBox="1">
            <a:spLocks noGrp="1"/>
          </p:cNvSpPr>
          <p:nvPr>
            <p:ph idx="1"/>
          </p:nvPr>
        </p:nvSpPr>
        <p:spPr>
          <a:xfrm>
            <a:off x="684208" y="1196977"/>
            <a:ext cx="3811584" cy="47529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40A113-5559-E12B-CE7B-E25D4A878DEF}"/>
              </a:ext>
            </a:extLst>
          </p:cNvPr>
          <p:cNvSpPr txBox="1">
            <a:spLocks noGrp="1"/>
          </p:cNvSpPr>
          <p:nvPr>
            <p:ph idx="2"/>
          </p:nvPr>
        </p:nvSpPr>
        <p:spPr>
          <a:xfrm>
            <a:off x="4648196" y="1196977"/>
            <a:ext cx="3811584" cy="4752978"/>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48F97B48-917A-3396-CCE6-DA71B9E85F61}"/>
              </a:ext>
            </a:extLst>
          </p:cNvPr>
          <p:cNvSpPr txBox="1">
            <a:spLocks noGrp="1"/>
          </p:cNvSpPr>
          <p:nvPr>
            <p:ph type="dt" sz="half" idx="7"/>
          </p:nvPr>
        </p:nvSpPr>
        <p:spPr/>
        <p:txBody>
          <a:bodyPr/>
          <a:lstStyle>
            <a:lvl1pPr>
              <a:defRPr/>
            </a:lvl1pPr>
          </a:lstStyle>
          <a:p>
            <a:pPr lvl="0"/>
            <a:fld id="{556B19A6-7BED-7242-9765-056552FE3224}" type="datetime1">
              <a:rPr lang="en-GB"/>
              <a:pPr lvl="0"/>
              <a:t>05/03/2024</a:t>
            </a:fld>
            <a:endParaRPr lang="en-GB"/>
          </a:p>
        </p:txBody>
      </p:sp>
      <p:sp>
        <p:nvSpPr>
          <p:cNvPr id="6" name="Footer Placeholder 4">
            <a:extLst>
              <a:ext uri="{FF2B5EF4-FFF2-40B4-BE49-F238E27FC236}">
                <a16:creationId xmlns:a16="http://schemas.microsoft.com/office/drawing/2014/main" id="{4FFEB540-6A69-FDE4-DA5A-D012C330051C}"/>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036D750D-A13D-CFB1-2894-425075C5C135}"/>
              </a:ext>
            </a:extLst>
          </p:cNvPr>
          <p:cNvSpPr txBox="1">
            <a:spLocks noGrp="1"/>
          </p:cNvSpPr>
          <p:nvPr>
            <p:ph type="sldNum" sz="quarter" idx="8"/>
          </p:nvPr>
        </p:nvSpPr>
        <p:spPr/>
        <p:txBody>
          <a:bodyPr/>
          <a:lstStyle>
            <a:lvl1pPr>
              <a:defRPr/>
            </a:lvl1pPr>
          </a:lstStyle>
          <a:p>
            <a:pPr lvl="0"/>
            <a:fld id="{E0251BFF-8717-9A47-B955-88ED1CE8F0F9}" type="slidenum">
              <a:t>‹#›</a:t>
            </a:fld>
            <a:endParaRPr lang="en-GB"/>
          </a:p>
        </p:txBody>
      </p:sp>
    </p:spTree>
    <p:extLst>
      <p:ext uri="{BB962C8B-B14F-4D97-AF65-F5344CB8AC3E}">
        <p14:creationId xmlns:p14="http://schemas.microsoft.com/office/powerpoint/2010/main" val="14520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69B6-A794-57C3-60A4-00385AD956F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3">
            <a:extLst>
              <a:ext uri="{FF2B5EF4-FFF2-40B4-BE49-F238E27FC236}">
                <a16:creationId xmlns:a16="http://schemas.microsoft.com/office/drawing/2014/main" id="{383D4306-2B16-2F04-4CEA-67E2111C3FAB}"/>
              </a:ext>
            </a:extLst>
          </p:cNvPr>
          <p:cNvSpPr txBox="1">
            <a:spLocks noGrp="1"/>
          </p:cNvSpPr>
          <p:nvPr>
            <p:ph type="dt" sz="half" idx="7"/>
          </p:nvPr>
        </p:nvSpPr>
        <p:spPr/>
        <p:txBody>
          <a:bodyPr/>
          <a:lstStyle>
            <a:lvl1pPr>
              <a:defRPr/>
            </a:lvl1pPr>
          </a:lstStyle>
          <a:p>
            <a:pPr lvl="0"/>
            <a:fld id="{3EED7167-1C34-634B-A83F-95B2E7A34920}" type="datetime1">
              <a:rPr lang="en-GB"/>
              <a:pPr lvl="0"/>
              <a:t>05/03/2024</a:t>
            </a:fld>
            <a:endParaRPr lang="en-GB"/>
          </a:p>
        </p:txBody>
      </p:sp>
      <p:sp>
        <p:nvSpPr>
          <p:cNvPr id="4" name="Footer Placeholder 4">
            <a:extLst>
              <a:ext uri="{FF2B5EF4-FFF2-40B4-BE49-F238E27FC236}">
                <a16:creationId xmlns:a16="http://schemas.microsoft.com/office/drawing/2014/main" id="{BC5C04E2-7151-C1CC-FA5D-5A1128F97842}"/>
              </a:ext>
            </a:extLst>
          </p:cNvPr>
          <p:cNvSpPr txBox="1">
            <a:spLocks noGrp="1"/>
          </p:cNvSpPr>
          <p:nvPr>
            <p:ph type="ftr" sz="quarter" idx="9"/>
          </p:nvPr>
        </p:nvSpPr>
        <p:spPr/>
        <p:txBody>
          <a:bodyPr/>
          <a:lstStyle>
            <a:lvl1pPr>
              <a:defRPr/>
            </a:lvl1pPr>
          </a:lstStyle>
          <a:p>
            <a:pPr lvl="0"/>
            <a:r>
              <a:rPr lang="en-GB"/>
              <a:t>DRAFT</a:t>
            </a:r>
          </a:p>
        </p:txBody>
      </p:sp>
      <p:sp>
        <p:nvSpPr>
          <p:cNvPr id="5" name="Slide Number Placeholder 5">
            <a:extLst>
              <a:ext uri="{FF2B5EF4-FFF2-40B4-BE49-F238E27FC236}">
                <a16:creationId xmlns:a16="http://schemas.microsoft.com/office/drawing/2014/main" id="{F74CA7BE-B204-F22B-5368-8A308D77FBDF}"/>
              </a:ext>
            </a:extLst>
          </p:cNvPr>
          <p:cNvSpPr txBox="1">
            <a:spLocks noGrp="1"/>
          </p:cNvSpPr>
          <p:nvPr>
            <p:ph type="sldNum" sz="quarter" idx="8"/>
          </p:nvPr>
        </p:nvSpPr>
        <p:spPr/>
        <p:txBody>
          <a:bodyPr/>
          <a:lstStyle>
            <a:lvl1pPr>
              <a:defRPr/>
            </a:lvl1pPr>
          </a:lstStyle>
          <a:p>
            <a:pPr lvl="0"/>
            <a:fld id="{AD50044B-63A3-5348-953D-31BC3EB778D0}" type="slidenum">
              <a:t>‹#›</a:t>
            </a:fld>
            <a:endParaRPr lang="en-GB"/>
          </a:p>
        </p:txBody>
      </p:sp>
    </p:spTree>
    <p:extLst>
      <p:ext uri="{BB962C8B-B14F-4D97-AF65-F5344CB8AC3E}">
        <p14:creationId xmlns:p14="http://schemas.microsoft.com/office/powerpoint/2010/main" val="341150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2C47E-AC51-A39C-07B1-006F0C5DE759}"/>
              </a:ext>
            </a:extLst>
          </p:cNvPr>
          <p:cNvSpPr txBox="1">
            <a:spLocks noGrp="1"/>
          </p:cNvSpPr>
          <p:nvPr>
            <p:ph type="title"/>
          </p:nvPr>
        </p:nvSpPr>
        <p:spPr>
          <a:xfrm>
            <a:off x="684208" y="332658"/>
            <a:ext cx="7775572" cy="64841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06CF8C5-C6A5-06FC-4218-ABD4174ED018}"/>
              </a:ext>
            </a:extLst>
          </p:cNvPr>
          <p:cNvSpPr txBox="1">
            <a:spLocks noGrp="1"/>
          </p:cNvSpPr>
          <p:nvPr>
            <p:ph type="body" idx="1"/>
          </p:nvPr>
        </p:nvSpPr>
        <p:spPr>
          <a:xfrm>
            <a:off x="684208" y="1196977"/>
            <a:ext cx="7775572" cy="4679944"/>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443E62-5859-1F58-6ABF-C2022D470FDA}"/>
              </a:ext>
            </a:extLst>
          </p:cNvPr>
          <p:cNvSpPr txBox="1">
            <a:spLocks noGrp="1"/>
          </p:cNvSpPr>
          <p:nvPr>
            <p:ph type="dt" sz="half" idx="2"/>
          </p:nvPr>
        </p:nvSpPr>
        <p:spPr>
          <a:xfrm>
            <a:off x="2123730" y="6334121"/>
            <a:ext cx="1224134"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34C8863E-4865-3344-A8E4-17DE3E6B2403}" type="datetime1">
              <a:rPr lang="en-GB"/>
              <a:pPr lvl="0"/>
              <a:t>05/03/2024</a:t>
            </a:fld>
            <a:endParaRPr lang="en-GB"/>
          </a:p>
        </p:txBody>
      </p:sp>
      <p:sp>
        <p:nvSpPr>
          <p:cNvPr id="5" name="Footer Placeholder 4">
            <a:extLst>
              <a:ext uri="{FF2B5EF4-FFF2-40B4-BE49-F238E27FC236}">
                <a16:creationId xmlns:a16="http://schemas.microsoft.com/office/drawing/2014/main" id="{95D05CE0-B701-FE49-E0A5-F064AE000940}"/>
              </a:ext>
            </a:extLst>
          </p:cNvPr>
          <p:cNvSpPr txBox="1">
            <a:spLocks noGrp="1"/>
          </p:cNvSpPr>
          <p:nvPr>
            <p:ph type="ftr" sz="quarter" idx="3"/>
          </p:nvPr>
        </p:nvSpPr>
        <p:spPr>
          <a:xfrm>
            <a:off x="3419874" y="6334121"/>
            <a:ext cx="4464493"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r>
              <a:rPr lang="en-GB"/>
              <a:t>DRAFT</a:t>
            </a:r>
          </a:p>
        </p:txBody>
      </p:sp>
      <p:sp>
        <p:nvSpPr>
          <p:cNvPr id="6" name="Slide Number Placeholder 5">
            <a:extLst>
              <a:ext uri="{FF2B5EF4-FFF2-40B4-BE49-F238E27FC236}">
                <a16:creationId xmlns:a16="http://schemas.microsoft.com/office/drawing/2014/main" id="{8C36A760-3872-4FDB-CDD0-5AB0951EFF52}"/>
              </a:ext>
            </a:extLst>
          </p:cNvPr>
          <p:cNvSpPr txBox="1">
            <a:spLocks noGrp="1"/>
          </p:cNvSpPr>
          <p:nvPr>
            <p:ph type="sldNum" sz="quarter" idx="4"/>
          </p:nvPr>
        </p:nvSpPr>
        <p:spPr>
          <a:xfrm>
            <a:off x="7945386" y="6334121"/>
            <a:ext cx="514395"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0A555CC2-5C7C-4646-91FD-11533CC75BEA}"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3200" b="1" i="0" u="none" strike="noStrike" kern="1200" cap="none" spc="0" baseline="0">
          <a:solidFill>
            <a:srgbClr val="104F75"/>
          </a:solidFill>
          <a:uFillTx/>
          <a:latin typeface="Arial"/>
        </a:defRPr>
      </a:lvl1pPr>
    </p:titleStyle>
    <p:bodyStyle>
      <a:lvl1pPr marL="342900" marR="0" lvl="0" indent="-3429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1" i="0" u="none" strike="noStrike" kern="1200" cap="none" spc="0" baseline="0">
          <a:solidFill>
            <a:srgbClr val="000000"/>
          </a:solidFill>
          <a:uFillTx/>
          <a:latin typeface="Arial"/>
        </a:defRPr>
      </a:lvl1pPr>
      <a:lvl2pPr marL="742950" marR="0" lvl="1" indent="-28575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2pPr>
      <a:lvl3pPr marL="1143000" marR="0" lvl="2"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3pPr>
      <a:lvl4pPr marL="1600200" marR="0" lvl="3"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4pPr>
      <a:lvl5pPr marL="2057400" marR="0" lvl="4"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0847992-ED02-6283-EF78-80C5DCA12531}"/>
              </a:ext>
            </a:extLst>
          </p:cNvPr>
          <p:cNvSpPr txBox="1">
            <a:spLocks noGrp="1"/>
          </p:cNvSpPr>
          <p:nvPr>
            <p:ph type="ctrTitle"/>
          </p:nvPr>
        </p:nvSpPr>
        <p:spPr>
          <a:xfrm>
            <a:off x="623511" y="332658"/>
            <a:ext cx="7772400" cy="1296143"/>
          </a:xfrm>
        </p:spPr>
        <p:txBody>
          <a:bodyPr/>
          <a:lstStyle/>
          <a:p>
            <a:pPr lvl="0"/>
            <a:r>
              <a:rPr lang="en-GB">
                <a:solidFill>
                  <a:srgbClr val="000000"/>
                </a:solidFill>
              </a:rPr>
              <a:t>Reducing workload</a:t>
            </a:r>
            <a:endParaRPr lang="en-GB" strike="sngStrike">
              <a:solidFill>
                <a:srgbClr val="000000"/>
              </a:solidFill>
              <a:cs typeface="Arial"/>
            </a:endParaRPr>
          </a:p>
        </p:txBody>
      </p:sp>
      <p:sp>
        <p:nvSpPr>
          <p:cNvPr id="3" name="TextBox 6">
            <a:extLst>
              <a:ext uri="{FF2B5EF4-FFF2-40B4-BE49-F238E27FC236}">
                <a16:creationId xmlns:a16="http://schemas.microsoft.com/office/drawing/2014/main" id="{6193C0AB-FC55-D58C-FC06-67909F9813B7}"/>
              </a:ext>
            </a:extLst>
          </p:cNvPr>
          <p:cNvSpPr txBox="1"/>
          <p:nvPr/>
        </p:nvSpPr>
        <p:spPr>
          <a:xfrm>
            <a:off x="623511" y="2276874"/>
            <a:ext cx="8288670" cy="73866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0" cap="none" spc="0" baseline="0">
                <a:solidFill>
                  <a:srgbClr val="000000"/>
                </a:solidFill>
                <a:uFillTx/>
                <a:latin typeface="Arial"/>
              </a:rPr>
              <a:t>Review</a:t>
            </a:r>
            <a:r>
              <a:rPr lang="en-GB" sz="2400" b="1" i="0" u="none" strike="noStrike" kern="1200" cap="none" spc="0" baseline="0">
                <a:solidFill>
                  <a:srgbClr val="000000"/>
                </a:solidFill>
                <a:uFillTx/>
                <a:latin typeface="Arial"/>
              </a:rPr>
              <a:t> and </a:t>
            </a:r>
            <a:r>
              <a:rPr lang="en-GB" sz="2400" b="1" i="0" u="none" strike="noStrike" kern="0" cap="none" spc="0" baseline="0">
                <a:solidFill>
                  <a:srgbClr val="000000"/>
                </a:solidFill>
                <a:uFillTx/>
                <a:latin typeface="Arial"/>
              </a:rPr>
              <a:t>streamline</a:t>
            </a:r>
            <a:r>
              <a:rPr lang="en-GB" sz="2400" b="1" i="0" u="none" strike="noStrike" kern="1200" cap="none" spc="0" baseline="0">
                <a:solidFill>
                  <a:srgbClr val="000000"/>
                </a:solidFill>
                <a:uFillTx/>
                <a:latin typeface="Arial"/>
              </a:rPr>
              <a:t> </a:t>
            </a:r>
            <a:r>
              <a:rPr lang="en-GB" sz="2400" b="1" i="0" u="none" strike="noStrike" kern="0" cap="none" spc="0" baseline="0">
                <a:solidFill>
                  <a:srgbClr val="000000"/>
                </a:solidFill>
                <a:uFillTx/>
                <a:latin typeface="Arial"/>
              </a:rPr>
              <a:t>lesson planning</a:t>
            </a:r>
            <a:endParaRPr lang="en-GB" sz="2400" b="1" i="0" u="none" strike="noStrike" kern="1200" cap="none" spc="0" baseline="0">
              <a:solidFill>
                <a:srgbClr val="000000"/>
              </a:solidFill>
              <a:uFillTx/>
              <a:latin typeface="Arial"/>
              <a:ea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000000"/>
              </a:solidFill>
              <a:uFillTx/>
              <a:latin typeface="Arial"/>
              <a:cs typeface="Arial"/>
            </a:endParaRPr>
          </a:p>
        </p:txBody>
      </p:sp>
      <p:graphicFrame>
        <p:nvGraphicFramePr>
          <p:cNvPr id="4" name="Table 2">
            <a:extLst>
              <a:ext uri="{FF2B5EF4-FFF2-40B4-BE49-F238E27FC236}">
                <a16:creationId xmlns:a16="http://schemas.microsoft.com/office/drawing/2014/main" id="{405E130A-C755-EBFA-6A4D-DE865A932A59}"/>
              </a:ext>
            </a:extLst>
          </p:cNvPr>
          <p:cNvGraphicFramePr>
            <a:graphicFrameLocks noGrp="1"/>
          </p:cNvGraphicFramePr>
          <p:nvPr/>
        </p:nvGraphicFramePr>
        <p:xfrm>
          <a:off x="636349" y="3861044"/>
          <a:ext cx="7845140" cy="1859157"/>
        </p:xfrm>
        <a:graphic>
          <a:graphicData uri="http://schemas.openxmlformats.org/drawingml/2006/table">
            <a:tbl>
              <a:tblPr firstRow="1" bandRow="1">
                <a:effectLst/>
                <a:tableStyleId>{5C22544A-7EE6-4342-B048-85BDC9FD1C3A}</a:tableStyleId>
              </a:tblPr>
              <a:tblGrid>
                <a:gridCol w="6180731">
                  <a:extLst>
                    <a:ext uri="{9D8B030D-6E8A-4147-A177-3AD203B41FA5}">
                      <a16:colId xmlns:a16="http://schemas.microsoft.com/office/drawing/2014/main" val="4110974272"/>
                    </a:ext>
                  </a:extLst>
                </a:gridCol>
                <a:gridCol w="1664409">
                  <a:extLst>
                    <a:ext uri="{9D8B030D-6E8A-4147-A177-3AD203B41FA5}">
                      <a16:colId xmlns:a16="http://schemas.microsoft.com/office/drawing/2014/main" val="112545966"/>
                    </a:ext>
                  </a:extLst>
                </a:gridCol>
              </a:tblGrid>
              <a:tr h="370844">
                <a:tc>
                  <a:txBody>
                    <a:bodyPr/>
                    <a:lstStyle/>
                    <a:p>
                      <a:pPr lvl="0"/>
                      <a:r>
                        <a:rPr lang="en-GB">
                          <a:solidFill>
                            <a:srgbClr val="000000"/>
                          </a:solidFill>
                        </a:rPr>
                        <a:t>Agenda</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Timing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13393789"/>
                  </a:ext>
                </a:extLst>
              </a:tr>
              <a:tr h="370844">
                <a:tc>
                  <a:txBody>
                    <a:bodyPr/>
                    <a:lstStyle/>
                    <a:p>
                      <a:pPr lvl="0"/>
                      <a:r>
                        <a:rPr lang="en-GB">
                          <a:solidFill>
                            <a:srgbClr val="000000"/>
                          </a:solidFill>
                        </a:rPr>
                        <a:t>Background and context</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baseline="0">
                          <a:solidFill>
                            <a:srgbClr val="000000"/>
                          </a:solidFill>
                        </a:rPr>
                        <a:t>15 minutes</a:t>
                      </a:r>
                      <a:endParaRPr lang="en-GB">
                        <a:solidFill>
                          <a:srgbClr val="000000"/>
                        </a:solidFill>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27446527"/>
                  </a:ext>
                </a:extLst>
              </a:tr>
              <a:tr h="370844">
                <a:tc>
                  <a:txBody>
                    <a:bodyPr/>
                    <a:lstStyle/>
                    <a:p>
                      <a:pPr lvl="0"/>
                      <a:r>
                        <a:rPr lang="en-GB">
                          <a:solidFill>
                            <a:srgbClr val="000000"/>
                          </a:solidFill>
                        </a:rPr>
                        <a:t>The impact of planning on learning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15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7348761"/>
                  </a:ext>
                </a:extLst>
              </a:tr>
              <a:tr h="370844">
                <a:tc>
                  <a:txBody>
                    <a:bodyPr/>
                    <a:lstStyle/>
                    <a:p>
                      <a:pPr lvl="0"/>
                      <a:r>
                        <a:rPr lang="en-GB">
                          <a:solidFill>
                            <a:srgbClr val="000000"/>
                          </a:solidFill>
                        </a:rPr>
                        <a:t>How</a:t>
                      </a:r>
                      <a:r>
                        <a:rPr lang="en-GB" baseline="0">
                          <a:solidFill>
                            <a:srgbClr val="000000"/>
                          </a:solidFill>
                        </a:rPr>
                        <a:t> we can reduce workload</a:t>
                      </a:r>
                      <a:endParaRPr lang="en-GB">
                        <a:solidFill>
                          <a:srgbClr val="000000"/>
                        </a:solidFill>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baseline="0">
                          <a:solidFill>
                            <a:srgbClr val="000000"/>
                          </a:solidFill>
                        </a:rPr>
                        <a:t>15 minutes</a:t>
                      </a:r>
                      <a:endParaRPr lang="en-GB">
                        <a:solidFill>
                          <a:srgbClr val="000000"/>
                        </a:solidFill>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6183483"/>
                  </a:ext>
                </a:extLst>
              </a:tr>
              <a:tr h="375781">
                <a:tc>
                  <a:txBody>
                    <a:bodyPr/>
                    <a:lstStyle/>
                    <a:p>
                      <a:pPr lvl="0"/>
                      <a:r>
                        <a:rPr lang="en-GB" baseline="0">
                          <a:solidFill>
                            <a:srgbClr val="000000"/>
                          </a:solidFill>
                        </a:rPr>
                        <a:t>Next steps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15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74322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363FAB51-5979-C99E-0BED-E5DB39B5206E}"/>
              </a:ext>
            </a:extLst>
          </p:cNvPr>
          <p:cNvSpPr txBox="1">
            <a:spLocks noGrp="1"/>
          </p:cNvSpPr>
          <p:nvPr>
            <p:ph type="title"/>
          </p:nvPr>
        </p:nvSpPr>
        <p:spPr>
          <a:xfrm>
            <a:off x="395532" y="188640"/>
            <a:ext cx="7992240" cy="647696"/>
          </a:xfrm>
        </p:spPr>
        <p:txBody>
          <a:bodyPr/>
          <a:lstStyle/>
          <a:p>
            <a:pPr lvl="0"/>
            <a:r>
              <a:rPr lang="en-GB" sz="2400">
                <a:solidFill>
                  <a:srgbClr val="000000"/>
                </a:solidFill>
              </a:rPr>
              <a:t>Background and context: the role of planning</a:t>
            </a:r>
            <a:endParaRPr lang="en-GB" sz="2400">
              <a:solidFill>
                <a:srgbClr val="000000"/>
              </a:solidFill>
              <a:cs typeface="Arial"/>
            </a:endParaRPr>
          </a:p>
        </p:txBody>
      </p:sp>
      <p:sp>
        <p:nvSpPr>
          <p:cNvPr id="3" name="TextBox 1">
            <a:extLst>
              <a:ext uri="{FF2B5EF4-FFF2-40B4-BE49-F238E27FC236}">
                <a16:creationId xmlns:a16="http://schemas.microsoft.com/office/drawing/2014/main" id="{40487EC2-AAEB-C0E0-D458-7351ADAE8E23}"/>
              </a:ext>
            </a:extLst>
          </p:cNvPr>
          <p:cNvSpPr txBox="1"/>
          <p:nvPr/>
        </p:nvSpPr>
        <p:spPr>
          <a:xfrm>
            <a:off x="467541" y="908721"/>
            <a:ext cx="8064898" cy="5509195"/>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1200" cap="none" spc="0" baseline="0">
                <a:solidFill>
                  <a:srgbClr val="000000"/>
                </a:solidFill>
                <a:uFillTx/>
                <a:latin typeface="Arial"/>
              </a:rPr>
              <a:t>“Planning is critical and underpins effective teaching and learning, playing an important role in shaping students’ understanding and progression.”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100" b="0" i="1" u="none" strike="noStrike" kern="1200" cap="none" spc="0"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1200" cap="none" spc="0" baseline="0">
                <a:solidFill>
                  <a:srgbClr val="000000"/>
                </a:solidFill>
                <a:uFillTx/>
                <a:latin typeface="Arial"/>
              </a:rPr>
              <a:t>“High quality resources, including textbooks, can support teaching, reduce workload by teachers not having to ‘reinvent the wheel’, and ensure high expectations of the content of lessons and conceptual knowledge.”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100" b="0" i="1" u="none" strike="noStrike" kern="1200" cap="none" spc="0"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1200" cap="none" spc="0" baseline="0">
                <a:solidFill>
                  <a:srgbClr val="000000"/>
                </a:solidFill>
                <a:uFillTx/>
                <a:latin typeface="Arial"/>
              </a:rPr>
              <a:t>“There is a key distinction between the daily lesson plan and lesson planning. Too often, ‘planning’ refers to the production of daily written lesson plans which function as proxy evidence for an accountability ‘paper trail’ rather than the process of effective planning for pupil progress and attainment.”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100" b="0" i="1" u="none" strike="noStrike" kern="1200" cap="none" spc="0"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1200" cap="none" spc="0" baseline="0">
                <a:solidFill>
                  <a:srgbClr val="000000"/>
                </a:solidFill>
                <a:uFillTx/>
                <a:latin typeface="Arial"/>
              </a:rPr>
              <a:t>“School leaders should place great value on collaborative curriculum planning which is where teacher professionalism and creativity can be exercised.”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400" b="0" i="1" u="none" strike="noStrike" kern="1200" cap="none" spc="0" baseline="0">
              <a:solidFill>
                <a:srgbClr val="000000"/>
              </a:solidFill>
              <a:uFillTx/>
              <a:latin typeface="Arial"/>
            </a:endParaRP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1" u="none" strike="noStrike" kern="1200" cap="none" spc="0" baseline="0">
                <a:solidFill>
                  <a:srgbClr val="000000"/>
                </a:solidFill>
                <a:uFillTx/>
                <a:latin typeface="Arial"/>
              </a:rPr>
              <a:t>Report from Independent Workload Review Group for Planning and Resources, March 2016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44A03513-6562-D148-B012-C6A0304139F3}"/>
              </a:ext>
            </a:extLst>
          </p:cNvPr>
          <p:cNvSpPr txBox="1">
            <a:spLocks noGrp="1"/>
          </p:cNvSpPr>
          <p:nvPr>
            <p:ph type="title"/>
          </p:nvPr>
        </p:nvSpPr>
        <p:spPr>
          <a:xfrm>
            <a:off x="539550" y="404667"/>
            <a:ext cx="7775572" cy="647696"/>
          </a:xfrm>
        </p:spPr>
        <p:txBody>
          <a:bodyPr/>
          <a:lstStyle/>
          <a:p>
            <a:pPr lvl="0"/>
            <a:r>
              <a:rPr lang="en-GB" sz="2800">
                <a:solidFill>
                  <a:srgbClr val="000000"/>
                </a:solidFill>
              </a:rPr>
              <a:t>Background and context: principles</a:t>
            </a:r>
            <a:endParaRPr lang="en-GB" sz="2800">
              <a:solidFill>
                <a:srgbClr val="000000"/>
              </a:solidFill>
              <a:cs typeface="Arial"/>
            </a:endParaRPr>
          </a:p>
        </p:txBody>
      </p:sp>
      <p:sp>
        <p:nvSpPr>
          <p:cNvPr id="3" name="Content Placeholder 10">
            <a:extLst>
              <a:ext uri="{FF2B5EF4-FFF2-40B4-BE49-F238E27FC236}">
                <a16:creationId xmlns:a16="http://schemas.microsoft.com/office/drawing/2014/main" id="{FE0D295F-B5EA-01AC-BF19-8435489F94B7}"/>
              </a:ext>
            </a:extLst>
          </p:cNvPr>
          <p:cNvSpPr txBox="1">
            <a:spLocks noGrp="1"/>
          </p:cNvSpPr>
          <p:nvPr>
            <p:ph idx="1"/>
          </p:nvPr>
        </p:nvSpPr>
        <p:spPr>
          <a:xfrm>
            <a:off x="675311" y="1268757"/>
            <a:ext cx="7775572" cy="864098"/>
          </a:xfrm>
        </p:spPr>
        <p:txBody>
          <a:bodyPr/>
          <a:lstStyle/>
          <a:p>
            <a:pPr marL="0" lvl="0" indent="0">
              <a:buNone/>
            </a:pPr>
            <a:r>
              <a:rPr lang="en-GB" b="0"/>
              <a:t>The principles from the independent report on planning and resources are:</a:t>
            </a:r>
          </a:p>
          <a:p>
            <a:pPr marL="0" lvl="0" indent="0">
              <a:buNone/>
            </a:pPr>
            <a:endParaRPr lang="en-GB"/>
          </a:p>
        </p:txBody>
      </p:sp>
      <p:sp>
        <p:nvSpPr>
          <p:cNvPr id="4" name="Rounded Rectangle 1">
            <a:extLst>
              <a:ext uri="{FF2B5EF4-FFF2-40B4-BE49-F238E27FC236}">
                <a16:creationId xmlns:a16="http://schemas.microsoft.com/office/drawing/2014/main" id="{0F61B653-6921-D5A6-3BD3-31C0136AE9B7}"/>
              </a:ext>
            </a:extLst>
          </p:cNvPr>
          <p:cNvSpPr/>
          <p:nvPr/>
        </p:nvSpPr>
        <p:spPr>
          <a:xfrm>
            <a:off x="625623" y="2132856"/>
            <a:ext cx="7865997" cy="79199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Planning a sequence of lessons is more important than writing individual lesson plans </a:t>
            </a:r>
          </a:p>
        </p:txBody>
      </p:sp>
      <p:sp>
        <p:nvSpPr>
          <p:cNvPr id="5" name="Rounded Rectangle 3">
            <a:extLst>
              <a:ext uri="{FF2B5EF4-FFF2-40B4-BE49-F238E27FC236}">
                <a16:creationId xmlns:a16="http://schemas.microsoft.com/office/drawing/2014/main" id="{1733D8D6-64EE-219B-A8BC-4FC92103CA0B}"/>
              </a:ext>
            </a:extLst>
          </p:cNvPr>
          <p:cNvSpPr/>
          <p:nvPr/>
        </p:nvSpPr>
        <p:spPr>
          <a:xfrm>
            <a:off x="625623" y="3125794"/>
            <a:ext cx="7865997" cy="79199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Fully resourced schemes of work should be in place for all teachers to use each term </a:t>
            </a:r>
            <a:endParaRPr lang="en-US"/>
          </a:p>
        </p:txBody>
      </p:sp>
      <p:sp>
        <p:nvSpPr>
          <p:cNvPr id="6" name="Rounded Rectangle 4">
            <a:extLst>
              <a:ext uri="{FF2B5EF4-FFF2-40B4-BE49-F238E27FC236}">
                <a16:creationId xmlns:a16="http://schemas.microsoft.com/office/drawing/2014/main" id="{72BC0BDE-1F1A-BD2D-A8C9-27F2640AF1B1}"/>
              </a:ext>
            </a:extLst>
          </p:cNvPr>
          <p:cNvSpPr/>
          <p:nvPr/>
        </p:nvSpPr>
        <p:spPr>
          <a:xfrm>
            <a:off x="625623" y="4118731"/>
            <a:ext cx="7865997" cy="51056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Planning should not be done simply to please outside organisations </a:t>
            </a:r>
          </a:p>
        </p:txBody>
      </p:sp>
      <p:sp>
        <p:nvSpPr>
          <p:cNvPr id="7" name="Rounded Rectangle 6">
            <a:extLst>
              <a:ext uri="{FF2B5EF4-FFF2-40B4-BE49-F238E27FC236}">
                <a16:creationId xmlns:a16="http://schemas.microsoft.com/office/drawing/2014/main" id="{627420A0-F590-F25B-85A1-D2353D8E0CBD}"/>
              </a:ext>
            </a:extLst>
          </p:cNvPr>
          <p:cNvSpPr/>
          <p:nvPr/>
        </p:nvSpPr>
        <p:spPr>
          <a:xfrm>
            <a:off x="625623" y="4830226"/>
            <a:ext cx="7865997" cy="51120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Planning should take place in purposeful and well defined blocks of time </a:t>
            </a:r>
          </a:p>
        </p:txBody>
      </p:sp>
      <p:sp>
        <p:nvSpPr>
          <p:cNvPr id="8" name="Rounded Rectangle 8">
            <a:extLst>
              <a:ext uri="{FF2B5EF4-FFF2-40B4-BE49-F238E27FC236}">
                <a16:creationId xmlns:a16="http://schemas.microsoft.com/office/drawing/2014/main" id="{2EB0626C-4804-E2F0-80DF-9A92F0FEF13D}"/>
              </a:ext>
            </a:extLst>
          </p:cNvPr>
          <p:cNvSpPr/>
          <p:nvPr/>
        </p:nvSpPr>
        <p:spPr>
          <a:xfrm>
            <a:off x="625623" y="5542370"/>
            <a:ext cx="7865997" cy="51120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Effective planning makes use of high quality resources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37E0D9CD-9D37-DD8E-1E6F-C4167CF5B564}"/>
              </a:ext>
            </a:extLst>
          </p:cNvPr>
          <p:cNvSpPr txBox="1">
            <a:spLocks noGrp="1"/>
          </p:cNvSpPr>
          <p:nvPr>
            <p:ph type="title"/>
          </p:nvPr>
        </p:nvSpPr>
        <p:spPr>
          <a:xfrm>
            <a:off x="467541" y="188640"/>
            <a:ext cx="8208916" cy="935385"/>
          </a:xfrm>
        </p:spPr>
        <p:txBody>
          <a:bodyPr/>
          <a:lstStyle/>
          <a:p>
            <a:pPr lvl="0"/>
            <a:r>
              <a:rPr lang="en-GB" sz="2800">
                <a:solidFill>
                  <a:srgbClr val="000000"/>
                </a:solidFill>
              </a:rPr>
              <a:t>Background and context: Ofsted</a:t>
            </a:r>
            <a:endParaRPr lang="en-GB" sz="2800">
              <a:solidFill>
                <a:srgbClr val="000000"/>
              </a:solidFill>
              <a:cs typeface="Arial"/>
            </a:endParaRPr>
          </a:p>
        </p:txBody>
      </p:sp>
      <p:sp>
        <p:nvSpPr>
          <p:cNvPr id="3" name="Content Placeholder 10">
            <a:extLst>
              <a:ext uri="{FF2B5EF4-FFF2-40B4-BE49-F238E27FC236}">
                <a16:creationId xmlns:a16="http://schemas.microsoft.com/office/drawing/2014/main" id="{D253C49D-2105-E22E-1B7F-6AFE87B743AA}"/>
              </a:ext>
            </a:extLst>
          </p:cNvPr>
          <p:cNvSpPr txBox="1">
            <a:spLocks noGrp="1"/>
          </p:cNvSpPr>
          <p:nvPr>
            <p:ph idx="1"/>
          </p:nvPr>
        </p:nvSpPr>
        <p:spPr>
          <a:xfrm>
            <a:off x="467541" y="957312"/>
            <a:ext cx="8249442" cy="714000"/>
          </a:xfrm>
        </p:spPr>
        <p:txBody>
          <a:bodyPr/>
          <a:lstStyle/>
          <a:p>
            <a:pPr marL="0" lvl="0" indent="0">
              <a:buNone/>
            </a:pPr>
            <a:r>
              <a:rPr lang="en-GB" sz="1600" b="0"/>
              <a:t>Ofsted ‘Clarification for schools’ (paragraphs 72-77 of the inspection handbook (2021) states</a:t>
            </a:r>
            <a:r>
              <a:rPr lang="en-GB" b="0"/>
              <a:t>:</a:t>
            </a:r>
          </a:p>
          <a:p>
            <a:pPr marL="0" lvl="0" indent="0">
              <a:buNone/>
            </a:pPr>
            <a:endParaRPr lang="en-GB"/>
          </a:p>
        </p:txBody>
      </p:sp>
      <p:sp>
        <p:nvSpPr>
          <p:cNvPr id="4" name="TextBox 1">
            <a:extLst>
              <a:ext uri="{FF2B5EF4-FFF2-40B4-BE49-F238E27FC236}">
                <a16:creationId xmlns:a16="http://schemas.microsoft.com/office/drawing/2014/main" id="{92296D63-8252-20DA-CFC1-FEE344213168}"/>
              </a:ext>
            </a:extLst>
          </p:cNvPr>
          <p:cNvSpPr txBox="1"/>
          <p:nvPr/>
        </p:nvSpPr>
        <p:spPr>
          <a:xfrm>
            <a:off x="467541" y="1809807"/>
            <a:ext cx="8208916" cy="4247314"/>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Ofsted will not:</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grade individual lessons</a:t>
            </a:r>
            <a:endParaRPr lang="en-GB" sz="1800" b="0" i="0" u="none" strike="noStrike" kern="1200" cap="none" spc="0" baseline="0" dirty="0">
              <a:solidFill>
                <a:srgbClr val="000000"/>
              </a:solidFill>
              <a:uFillTx/>
              <a:latin typeface="Arial"/>
              <a:cs typeface="Arial"/>
            </a:endParaRPr>
          </a:p>
          <a:p>
            <a:pPr marL="342900" indent="-342900">
              <a:buSzPct val="100000"/>
              <a:buFont typeface="Arial" pitchFamily="34"/>
              <a:buChar char="•"/>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advocate a particular method of planning (including lesson planning), teaching or assessment </a:t>
            </a:r>
            <a:r>
              <a:rPr lang="en-GB" dirty="0">
                <a:solidFill>
                  <a:srgbClr val="000000"/>
                </a:solidFill>
                <a:latin typeface="Arial"/>
              </a:rPr>
              <a:t>- </a:t>
            </a:r>
            <a:r>
              <a:rPr lang="en-GB" sz="1800" b="0" i="0" u="none" strike="noStrike" kern="1200" cap="none" spc="0" baseline="0" dirty="0">
                <a:solidFill>
                  <a:srgbClr val="000000"/>
                </a:solidFill>
                <a:uFillTx/>
                <a:latin typeface="Arial"/>
              </a:rPr>
              <a:t>it is up to schools to determine their practices and it is up to leadership teams to justify these on their own merits rather than by referring to this handbook</a:t>
            </a:r>
            <a:br>
              <a:rPr lang="en-GB" sz="1800" b="0" i="0" u="none" strike="noStrike" kern="1200" cap="none" spc="0" baseline="0" dirty="0">
                <a:uFillTx/>
                <a:latin typeface="Arial"/>
              </a:rPr>
            </a:br>
            <a:endParaRPr lang="en-GB" sz="1800" b="0" i="0" u="none" strike="noStrike" kern="1200" cap="none" spc="0"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Ofsted does not require schools to provide:</a:t>
            </a:r>
            <a:endParaRPr lang="en-GB" sz="1800" b="0" i="0" u="none" strike="noStrike" kern="1200" cap="none" spc="0" baseline="0" dirty="0">
              <a:solidFill>
                <a:srgbClr val="000000"/>
              </a:solidFill>
              <a:uFillTx/>
              <a:latin typeface="Arial"/>
              <a:cs typeface="Arial"/>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curriculum planning in any specific format</a:t>
            </a:r>
            <a:endParaRPr lang="en-GB" sz="1800" b="0" i="0" u="none" strike="noStrike" kern="1200" cap="none" spc="0" baseline="0" dirty="0">
              <a:solidFill>
                <a:srgbClr val="000000"/>
              </a:solidFill>
              <a:uFillTx/>
              <a:latin typeface="Arial"/>
              <a:cs typeface="Arial"/>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individual lesson plans</a:t>
            </a:r>
            <a:endParaRPr lang="en-GB" sz="1800" b="0" i="0" u="none" strike="noStrike" kern="1200" cap="none" spc="0" baseline="0" dirty="0">
              <a:solidFill>
                <a:srgbClr val="000000"/>
              </a:solidFill>
              <a:uFillTx/>
              <a:latin typeface="Arial"/>
              <a:cs typeface="Arial"/>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previous lesson plans</a:t>
            </a:r>
            <a:br>
              <a:rPr lang="en-GB" sz="1800" b="0" i="0" u="none" strike="noStrike" kern="1200" cap="none" spc="0" baseline="0" dirty="0">
                <a:uFillTx/>
                <a:latin typeface="Arial"/>
              </a:rPr>
            </a:br>
            <a:endParaRPr lang="en-GB" sz="1800" b="0" i="0" u="none" strike="noStrike" kern="1200" cap="none" spc="0" baseline="0">
              <a:solidFill>
                <a:srgbClr val="000000"/>
              </a:solidFill>
              <a:uFillTx/>
              <a:latin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Ofsted does not specify:</a:t>
            </a:r>
            <a:endParaRPr lang="en-GB" sz="1800" b="0" i="0" u="none" strike="noStrike" kern="1200" cap="none" spc="0" baseline="0" dirty="0">
              <a:solidFill>
                <a:srgbClr val="000000"/>
              </a:solidFill>
              <a:uFillTx/>
              <a:latin typeface="Arial"/>
              <a:cs typeface="Arial"/>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dirty="0">
                <a:solidFill>
                  <a:srgbClr val="000000"/>
                </a:solidFill>
                <a:latin typeface="Arial"/>
              </a:rPr>
              <a:t>how</a:t>
            </a:r>
            <a:r>
              <a:rPr lang="en-GB" sz="1800" b="0" i="0" u="none" strike="noStrike" kern="1200" cap="none" spc="0" baseline="0" dirty="0">
                <a:solidFill>
                  <a:srgbClr val="000000"/>
                </a:solidFill>
                <a:uFillTx/>
                <a:latin typeface="Arial"/>
              </a:rPr>
              <a:t> planning (including curriculum and lesson planning) should be set out, the length of time it should take or the amount of detail it should contain</a:t>
            </a:r>
            <a:endParaRPr lang="en-GB" sz="1800" b="0" i="0" u="none" strike="noStrike" kern="1200" cap="none" spc="0" baseline="0" dirty="0">
              <a:solidFill>
                <a:srgbClr val="000000"/>
              </a:solidFill>
              <a:uFillTx/>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AE2D8A27-D364-43B3-5DA8-A91ED958BAC2}"/>
              </a:ext>
            </a:extLst>
          </p:cNvPr>
          <p:cNvSpPr txBox="1">
            <a:spLocks noGrp="1"/>
          </p:cNvSpPr>
          <p:nvPr>
            <p:ph type="title"/>
          </p:nvPr>
        </p:nvSpPr>
        <p:spPr>
          <a:xfrm>
            <a:off x="608798" y="189683"/>
            <a:ext cx="7848231" cy="1007394"/>
          </a:xfrm>
        </p:spPr>
        <p:txBody>
          <a:bodyPr/>
          <a:lstStyle/>
          <a:p>
            <a:pPr lvl="0"/>
            <a:r>
              <a:rPr lang="en-GB" sz="2600">
                <a:solidFill>
                  <a:srgbClr val="000000"/>
                </a:solidFill>
              </a:rPr>
              <a:t>Background and context: case studies</a:t>
            </a:r>
            <a:endParaRPr lang="en-GB" sz="2600">
              <a:solidFill>
                <a:srgbClr val="000000"/>
              </a:solidFill>
              <a:cs typeface="Arial"/>
            </a:endParaRPr>
          </a:p>
        </p:txBody>
      </p:sp>
      <p:sp>
        <p:nvSpPr>
          <p:cNvPr id="3" name="Content Placeholder 10">
            <a:extLst>
              <a:ext uri="{FF2B5EF4-FFF2-40B4-BE49-F238E27FC236}">
                <a16:creationId xmlns:a16="http://schemas.microsoft.com/office/drawing/2014/main" id="{93E0B1C1-5A01-1816-6818-7E25D9513A63}"/>
              </a:ext>
            </a:extLst>
          </p:cNvPr>
          <p:cNvSpPr txBox="1">
            <a:spLocks noGrp="1"/>
          </p:cNvSpPr>
          <p:nvPr>
            <p:ph idx="1"/>
          </p:nvPr>
        </p:nvSpPr>
        <p:spPr>
          <a:xfrm>
            <a:off x="572478" y="1277691"/>
            <a:ext cx="8208916" cy="360035"/>
          </a:xfrm>
        </p:spPr>
        <p:txBody>
          <a:bodyPr/>
          <a:lstStyle/>
          <a:p>
            <a:pPr marL="0" lvl="0" indent="0">
              <a:lnSpc>
                <a:spcPct val="80000"/>
              </a:lnSpc>
              <a:spcAft>
                <a:spcPts val="0"/>
              </a:spcAft>
              <a:buNone/>
            </a:pPr>
            <a:r>
              <a:rPr lang="en-GB">
                <a:latin typeface="Arial" pitchFamily="34"/>
                <a:cs typeface="Arial" pitchFamily="34"/>
              </a:rPr>
              <a:t>Examples of schools which have changed their planning policy:</a:t>
            </a:r>
            <a:endParaRPr lang="en-GB" i="1">
              <a:latin typeface="Arial" pitchFamily="34"/>
              <a:cs typeface="Arial" pitchFamily="34"/>
            </a:endParaRPr>
          </a:p>
          <a:p>
            <a:pPr marL="0" lvl="0" indent="0">
              <a:lnSpc>
                <a:spcPct val="90000"/>
              </a:lnSpc>
              <a:spcAft>
                <a:spcPts val="0"/>
              </a:spcAft>
              <a:buNone/>
            </a:pPr>
            <a:endParaRPr lang="en-GB" sz="2800" b="0">
              <a:latin typeface="Arial" pitchFamily="34"/>
              <a:cs typeface="Arial" pitchFamily="34"/>
            </a:endParaRPr>
          </a:p>
        </p:txBody>
      </p:sp>
      <p:sp>
        <p:nvSpPr>
          <p:cNvPr id="4" name="TextBox 1">
            <a:extLst>
              <a:ext uri="{FF2B5EF4-FFF2-40B4-BE49-F238E27FC236}">
                <a16:creationId xmlns:a16="http://schemas.microsoft.com/office/drawing/2014/main" id="{685FF9FB-7F43-DD29-F402-4E13EAC165CC}"/>
              </a:ext>
            </a:extLst>
          </p:cNvPr>
          <p:cNvSpPr txBox="1"/>
          <p:nvPr/>
        </p:nvSpPr>
        <p:spPr>
          <a:xfrm>
            <a:off x="572478" y="1916829"/>
            <a:ext cx="7920880" cy="2280623"/>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a:rPr>
              <a:t>“We considered how to create collaborative time for colleagues to share their practice and feel supported in professional environments. Through consultation with middle leaders, we agreed that as part of directed time, every Monday, immediately after school there would be Curriculum Area Development Time (CADT). This would not be a meeting but an opportunity for collaborative planning, marking and sharing to reduce the individual workload of each colleague.”</a:t>
            </a:r>
          </a:p>
          <a:p>
            <a:pPr marL="0" marR="0" lvl="0" indent="0" algn="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a:solidFill>
                  <a:srgbClr val="000000"/>
                </a:solidFill>
                <a:uFillTx/>
                <a:latin typeface="Arial" pitchFamily="34"/>
                <a:ea typeface="Calibri"/>
                <a:cs typeface="Arial" pitchFamily="34"/>
              </a:rPr>
              <a:t>City of Norwich School, Norwich</a:t>
            </a:r>
          </a:p>
        </p:txBody>
      </p:sp>
      <p:sp>
        <p:nvSpPr>
          <p:cNvPr id="5" name="TextBox 3">
            <a:extLst>
              <a:ext uri="{FF2B5EF4-FFF2-40B4-BE49-F238E27FC236}">
                <a16:creationId xmlns:a16="http://schemas.microsoft.com/office/drawing/2014/main" id="{331BDFDF-C377-8736-3B15-A8A20215458E}"/>
              </a:ext>
            </a:extLst>
          </p:cNvPr>
          <p:cNvSpPr txBox="1"/>
          <p:nvPr/>
        </p:nvSpPr>
        <p:spPr>
          <a:xfrm>
            <a:off x="572478" y="4522768"/>
            <a:ext cx="7920880" cy="1486046"/>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a:rPr>
              <a:t>“As a large school, we support our teachers to plan collaboratively in year groups, placing planning at the heart of our teaching. We agreed that teachers do not need to produce daily plans and that planning should not be done to please outside organisations.”</a:t>
            </a:r>
          </a:p>
          <a:p>
            <a:pPr marL="0" marR="0" lvl="1" indent="0" algn="r" defTabSz="914400" rtl="0" fontAlgn="auto" hangingPunct="1">
              <a:lnSpc>
                <a:spcPct val="80000"/>
              </a:lnSpc>
              <a:spcBef>
                <a:spcPts val="500"/>
              </a:spcBef>
              <a:spcAft>
                <a:spcPts val="0"/>
              </a:spcAft>
              <a:buNone/>
              <a:tabLst/>
              <a:defRPr sz="1800" b="0" i="0" u="none" strike="noStrike" kern="0" cap="none" spc="0" baseline="0">
                <a:solidFill>
                  <a:srgbClr val="000000"/>
                </a:solidFill>
                <a:uFillTx/>
              </a:defRPr>
            </a:pPr>
            <a:r>
              <a:rPr lang="en-GB" sz="1800" b="1" i="0" u="none" strike="noStrike" kern="1200" cap="none" spc="0" baseline="0">
                <a:solidFill>
                  <a:srgbClr val="000000"/>
                </a:solidFill>
                <a:uFillTx/>
                <a:latin typeface="Arial"/>
              </a:rPr>
              <a:t>St Peter’s Primary school, North Somerset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5BF85747-C3EE-E1F7-36F8-09D8186C0344}"/>
              </a:ext>
            </a:extLst>
          </p:cNvPr>
          <p:cNvSpPr txBox="1">
            <a:spLocks noGrp="1"/>
          </p:cNvSpPr>
          <p:nvPr>
            <p:ph type="title"/>
          </p:nvPr>
        </p:nvSpPr>
        <p:spPr>
          <a:xfrm>
            <a:off x="684208" y="333371"/>
            <a:ext cx="7775572" cy="863376"/>
          </a:xfrm>
        </p:spPr>
        <p:txBody>
          <a:bodyPr/>
          <a:lstStyle/>
          <a:p>
            <a:pPr lvl="0"/>
            <a:r>
              <a:rPr lang="en-GB" sz="2800">
                <a:solidFill>
                  <a:srgbClr val="000000"/>
                </a:solidFill>
              </a:rPr>
              <a:t>Background and context: discussion</a:t>
            </a:r>
            <a:endParaRPr lang="en-GB" sz="2800">
              <a:solidFill>
                <a:srgbClr val="000000"/>
              </a:solidFill>
              <a:cs typeface="Arial"/>
            </a:endParaRPr>
          </a:p>
        </p:txBody>
      </p:sp>
      <p:sp>
        <p:nvSpPr>
          <p:cNvPr id="3" name="Content Placeholder 10">
            <a:extLst>
              <a:ext uri="{FF2B5EF4-FFF2-40B4-BE49-F238E27FC236}">
                <a16:creationId xmlns:a16="http://schemas.microsoft.com/office/drawing/2014/main" id="{6A8C9613-347E-72C0-F07A-C84BAEBB572D}"/>
              </a:ext>
            </a:extLst>
          </p:cNvPr>
          <p:cNvSpPr txBox="1">
            <a:spLocks noGrp="1"/>
          </p:cNvSpPr>
          <p:nvPr>
            <p:ph idx="1"/>
          </p:nvPr>
        </p:nvSpPr>
        <p:spPr>
          <a:xfrm>
            <a:off x="684208" y="1340766"/>
            <a:ext cx="7775572" cy="1152125"/>
          </a:xfrm>
        </p:spPr>
        <p:txBody>
          <a:bodyPr/>
          <a:lstStyle/>
          <a:p>
            <a:pPr marL="0" lvl="0" indent="0">
              <a:buNone/>
            </a:pPr>
            <a:r>
              <a:rPr lang="en-GB" sz="2400" b="0"/>
              <a:t>Discuss your immediate responses in pairs or in small groups and write each on a separate post-it:</a:t>
            </a:r>
          </a:p>
          <a:p>
            <a:pPr lvl="0">
              <a:buFont typeface="Arial" pitchFamily="34"/>
              <a:buChar char="•"/>
            </a:pPr>
            <a:endParaRPr lang="en-GB" sz="2400" b="0"/>
          </a:p>
          <a:p>
            <a:pPr lvl="0">
              <a:buFont typeface="Arial" pitchFamily="34"/>
              <a:buChar char="•"/>
            </a:pPr>
            <a:endParaRPr lang="en-GB" b="0"/>
          </a:p>
        </p:txBody>
      </p:sp>
      <p:sp>
        <p:nvSpPr>
          <p:cNvPr id="4" name="Rounded Rectangle 4">
            <a:extLst>
              <a:ext uri="{FF2B5EF4-FFF2-40B4-BE49-F238E27FC236}">
                <a16:creationId xmlns:a16="http://schemas.microsoft.com/office/drawing/2014/main" id="{7471D54B-9168-2A71-0B49-D4BF58613627}"/>
              </a:ext>
            </a:extLst>
          </p:cNvPr>
          <p:cNvSpPr/>
          <p:nvPr/>
        </p:nvSpPr>
        <p:spPr>
          <a:xfrm>
            <a:off x="684208" y="2564901"/>
            <a:ext cx="7848871" cy="83929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71755" marR="0" lvl="1"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a:rPr>
              <a:t>What resonates positively with you from these statements?</a:t>
            </a:r>
            <a:endParaRPr lang="en-US" dirty="0"/>
          </a:p>
        </p:txBody>
      </p:sp>
      <p:sp>
        <p:nvSpPr>
          <p:cNvPr id="5" name="Rounded Rectangle 5">
            <a:extLst>
              <a:ext uri="{FF2B5EF4-FFF2-40B4-BE49-F238E27FC236}">
                <a16:creationId xmlns:a16="http://schemas.microsoft.com/office/drawing/2014/main" id="{79CC6A0D-F7B8-A85B-D068-FD358012CE1A}"/>
              </a:ext>
            </a:extLst>
          </p:cNvPr>
          <p:cNvSpPr/>
          <p:nvPr/>
        </p:nvSpPr>
        <p:spPr>
          <a:xfrm>
            <a:off x="684208" y="3909306"/>
            <a:ext cx="7848871" cy="83929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71755" marR="0" lvl="1"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a:rPr>
              <a:t>Would you question any of these statements? If so, why?</a:t>
            </a:r>
            <a:endParaRPr lang="en-US" dirty="0"/>
          </a:p>
        </p:txBody>
      </p:sp>
      <p:sp>
        <p:nvSpPr>
          <p:cNvPr id="6" name="Rounded Rectangle 6">
            <a:extLst>
              <a:ext uri="{FF2B5EF4-FFF2-40B4-BE49-F238E27FC236}">
                <a16:creationId xmlns:a16="http://schemas.microsoft.com/office/drawing/2014/main" id="{717EBACB-5050-CA35-4577-3B845FC0516A}"/>
              </a:ext>
            </a:extLst>
          </p:cNvPr>
          <p:cNvSpPr/>
          <p:nvPr/>
        </p:nvSpPr>
        <p:spPr>
          <a:xfrm>
            <a:off x="684208" y="5205450"/>
            <a:ext cx="7848871" cy="83929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71755" marR="0" lvl="1"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a:rPr>
              <a:t>What are your own biggest issues with planning?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F455-94F2-D06C-4FA3-29A5E7A29ED1}"/>
              </a:ext>
            </a:extLst>
          </p:cNvPr>
          <p:cNvSpPr txBox="1">
            <a:spLocks noGrp="1"/>
          </p:cNvSpPr>
          <p:nvPr>
            <p:ph type="ctrTitle"/>
          </p:nvPr>
        </p:nvSpPr>
        <p:spPr>
          <a:xfrm>
            <a:off x="683568" y="260649"/>
            <a:ext cx="7776222" cy="1269086"/>
          </a:xfrm>
        </p:spPr>
        <p:txBody>
          <a:bodyPr/>
          <a:lstStyle/>
          <a:p>
            <a:pPr lvl="0"/>
            <a:r>
              <a:rPr lang="en-GB" sz="3200">
                <a:solidFill>
                  <a:srgbClr val="000000"/>
                </a:solidFill>
              </a:rPr>
              <a:t>How effectively does our planning move pupils on?</a:t>
            </a:r>
            <a:endParaRPr lang="en-GB" sz="3200">
              <a:solidFill>
                <a:srgbClr val="000000"/>
              </a:solidFill>
              <a:cs typeface="Arial"/>
            </a:endParaRPr>
          </a:p>
        </p:txBody>
      </p:sp>
      <p:sp>
        <p:nvSpPr>
          <p:cNvPr id="3" name="Rectangle 7">
            <a:extLst>
              <a:ext uri="{FF2B5EF4-FFF2-40B4-BE49-F238E27FC236}">
                <a16:creationId xmlns:a16="http://schemas.microsoft.com/office/drawing/2014/main" id="{85023A1C-0464-6DC3-8717-CF3535893316}"/>
              </a:ext>
            </a:extLst>
          </p:cNvPr>
          <p:cNvSpPr/>
          <p:nvPr/>
        </p:nvSpPr>
        <p:spPr>
          <a:xfrm>
            <a:off x="683568" y="1748049"/>
            <a:ext cx="7776222" cy="2304260"/>
          </a:xfrm>
          <a:prstGeom prst="rect">
            <a:avLst/>
          </a:prstGeom>
          <a:noFill/>
          <a:ln w="25402" cap="flat">
            <a:solidFill>
              <a:srgbClr val="000000"/>
            </a:solidFill>
            <a:prstDash val="solid"/>
            <a:miter/>
          </a:ln>
        </p:spPr>
        <p:txBody>
          <a:bodyPr vert="horz" wrap="square" lIns="91440" tIns="45720" rIns="91440" bIns="45720" anchor="ctr" anchorCtr="0" compatLnSpc="1">
            <a:no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000" b="0" i="0" u="none" strike="noStrike" kern="1200" cap="none" spc="0" baseline="0">
                <a:solidFill>
                  <a:srgbClr val="000000"/>
                </a:solidFill>
                <a:uFillTx/>
                <a:latin typeface="Arial"/>
              </a:rPr>
              <a:t>Which elements of our scheme of </a:t>
            </a:r>
            <a:r>
              <a:rPr lang="en-GB" sz="2000" b="0" i="0" u="none" strike="noStrike" kern="0" cap="none" spc="0" baseline="0">
                <a:solidFill>
                  <a:srgbClr val="000000"/>
                </a:solidFill>
                <a:uFillTx/>
                <a:latin typeface="Arial"/>
              </a:rPr>
              <a:t>work or curriculum</a:t>
            </a:r>
            <a:r>
              <a:rPr lang="en-GB" sz="2000" b="0" i="0" u="none" strike="noStrike" kern="1200" cap="none" spc="0" baseline="0">
                <a:solidFill>
                  <a:srgbClr val="000000"/>
                </a:solidFill>
                <a:uFillTx/>
                <a:latin typeface="Arial"/>
              </a:rPr>
              <a:t> plan are most helpful?</a:t>
            </a:r>
            <a:br>
              <a:rPr lang="en-GB" sz="2000" b="0" i="0" u="none" strike="noStrike" kern="1200" cap="none" spc="0" baseline="0">
                <a:solidFill>
                  <a:srgbClr val="000000"/>
                </a:solidFill>
                <a:uFillTx/>
                <a:latin typeface="Arial"/>
              </a:rPr>
            </a:br>
            <a:endParaRPr lang="en-GB" sz="2000" b="0" i="0" u="none" strike="noStrike" kern="1200" cap="none" spc="0" baseline="0">
              <a:solidFill>
                <a:srgbClr val="000000"/>
              </a:solidFill>
              <a:uFillTx/>
              <a:latin typeface="Arial"/>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000" b="0" i="0" u="none" strike="noStrike" kern="1200" cap="none" spc="0" baseline="0">
                <a:solidFill>
                  <a:srgbClr val="000000"/>
                </a:solidFill>
                <a:uFillTx/>
                <a:latin typeface="Arial"/>
              </a:rPr>
              <a:t>Are these plans put together in the most efficient way?</a:t>
            </a:r>
            <a:br>
              <a:rPr lang="en-GB" sz="2000" b="0" i="0" u="none" strike="noStrike" kern="1200" cap="none" spc="0" baseline="0">
                <a:solidFill>
                  <a:srgbClr val="000000"/>
                </a:solidFill>
                <a:uFillTx/>
                <a:latin typeface="Arial"/>
              </a:rPr>
            </a:br>
            <a:endParaRPr lang="en-GB" sz="2000" b="0" i="0" u="none" strike="noStrike" kern="1200" cap="none" spc="0" baseline="0">
              <a:solidFill>
                <a:srgbClr val="000000"/>
              </a:solidFill>
              <a:uFillTx/>
              <a:latin typeface="Arial"/>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000" b="0" i="0" u="none" strike="noStrike" kern="1200" cap="none" spc="0" baseline="0">
                <a:solidFill>
                  <a:srgbClr val="000000"/>
                </a:solidFill>
                <a:uFillTx/>
                <a:latin typeface="Arial"/>
              </a:rPr>
              <a:t>How easily can we adapt it for individual lessons with particular classes?</a:t>
            </a:r>
            <a:endParaRPr lang="en-GB" sz="2000" b="0" i="0" u="none" strike="noStrike" kern="1200" cap="none" spc="0" baseline="0">
              <a:solidFill>
                <a:srgbClr val="000000"/>
              </a:solidFill>
              <a:uFillTx/>
              <a:latin typeface="Arial"/>
              <a:cs typeface="Arial"/>
            </a:endParaRPr>
          </a:p>
        </p:txBody>
      </p:sp>
      <p:sp>
        <p:nvSpPr>
          <p:cNvPr id="4" name="Rectangle 6">
            <a:extLst>
              <a:ext uri="{FF2B5EF4-FFF2-40B4-BE49-F238E27FC236}">
                <a16:creationId xmlns:a16="http://schemas.microsoft.com/office/drawing/2014/main" id="{23D21486-4444-41C6-3F16-AD093E110500}"/>
              </a:ext>
            </a:extLst>
          </p:cNvPr>
          <p:cNvSpPr/>
          <p:nvPr/>
        </p:nvSpPr>
        <p:spPr>
          <a:xfrm>
            <a:off x="1223302" y="4565873"/>
            <a:ext cx="6696745" cy="1104924"/>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a:solidFill>
                  <a:srgbClr val="000000"/>
                </a:solidFill>
                <a:uFillTx/>
                <a:latin typeface="Arial"/>
              </a:rPr>
              <a:t>What can we improve to reduce workload?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3E21-5F1C-DE33-33D0-F94A45CBB0F4}"/>
              </a:ext>
            </a:extLst>
          </p:cNvPr>
          <p:cNvSpPr txBox="1">
            <a:spLocks noGrp="1"/>
          </p:cNvSpPr>
          <p:nvPr>
            <p:ph type="title"/>
          </p:nvPr>
        </p:nvSpPr>
        <p:spPr>
          <a:xfrm>
            <a:off x="611559" y="338071"/>
            <a:ext cx="8280916" cy="648419"/>
          </a:xfrm>
        </p:spPr>
        <p:txBody>
          <a:bodyPr/>
          <a:lstStyle/>
          <a:p>
            <a:pPr lvl="0"/>
            <a:r>
              <a:rPr lang="en-GB">
                <a:solidFill>
                  <a:srgbClr val="000000"/>
                </a:solidFill>
              </a:rPr>
              <a:t>What is our plan for reducing workload?</a:t>
            </a:r>
            <a:endParaRPr lang="en-GB">
              <a:solidFill>
                <a:srgbClr val="000000"/>
              </a:solidFill>
              <a:cs typeface="Arial"/>
            </a:endParaRPr>
          </a:p>
        </p:txBody>
      </p:sp>
      <p:sp>
        <p:nvSpPr>
          <p:cNvPr id="3" name="Rectangle 5">
            <a:extLst>
              <a:ext uri="{FF2B5EF4-FFF2-40B4-BE49-F238E27FC236}">
                <a16:creationId xmlns:a16="http://schemas.microsoft.com/office/drawing/2014/main" id="{2FE8CBB8-94D0-0E99-7BDE-9D8854F251D2}"/>
              </a:ext>
            </a:extLst>
          </p:cNvPr>
          <p:cNvSpPr/>
          <p:nvPr/>
        </p:nvSpPr>
        <p:spPr>
          <a:xfrm>
            <a:off x="719093" y="1216152"/>
            <a:ext cx="2340004" cy="1295997"/>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Better use of existing resources </a:t>
            </a:r>
            <a:r>
              <a:rPr lang="en-GB" sz="1800" b="0" i="0" u="none" strike="noStrike" kern="0" cap="none" spc="0" baseline="0">
                <a:solidFill>
                  <a:srgbClr val="000000"/>
                </a:solidFill>
                <a:uFillTx/>
                <a:latin typeface="Arial"/>
              </a:rPr>
              <a:t>(for example, textbooks or digital resources)?</a:t>
            </a:r>
            <a:endParaRPr lang="en-GB" sz="1800" b="0" i="0" u="none" strike="noStrike" kern="1200" cap="none" spc="0" baseline="0">
              <a:solidFill>
                <a:srgbClr val="000000"/>
              </a:solidFill>
              <a:uFillTx/>
              <a:latin typeface="Arial"/>
            </a:endParaRPr>
          </a:p>
        </p:txBody>
      </p:sp>
      <p:sp>
        <p:nvSpPr>
          <p:cNvPr id="4" name="Rectangle 11">
            <a:extLst>
              <a:ext uri="{FF2B5EF4-FFF2-40B4-BE49-F238E27FC236}">
                <a16:creationId xmlns:a16="http://schemas.microsoft.com/office/drawing/2014/main" id="{EB278006-5E8C-E3E1-6F4F-E140468A0CB8}"/>
              </a:ext>
            </a:extLst>
          </p:cNvPr>
          <p:cNvSpPr/>
          <p:nvPr/>
        </p:nvSpPr>
        <p:spPr>
          <a:xfrm>
            <a:off x="3428551" y="1216152"/>
            <a:ext cx="2340004" cy="1295997"/>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Better use of technology in planning?</a:t>
            </a:r>
          </a:p>
        </p:txBody>
      </p:sp>
      <p:sp>
        <p:nvSpPr>
          <p:cNvPr id="5" name="Rectangle 10">
            <a:extLst>
              <a:ext uri="{FF2B5EF4-FFF2-40B4-BE49-F238E27FC236}">
                <a16:creationId xmlns:a16="http://schemas.microsoft.com/office/drawing/2014/main" id="{85939A85-F067-D878-71B5-918A4DBBFCAB}"/>
              </a:ext>
            </a:extLst>
          </p:cNvPr>
          <p:cNvSpPr/>
          <p:nvPr/>
        </p:nvSpPr>
        <p:spPr>
          <a:xfrm>
            <a:off x="6137544" y="1216152"/>
            <a:ext cx="2340004" cy="1295997"/>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Greater collaboration and better use of PPA time?</a:t>
            </a:r>
          </a:p>
        </p:txBody>
      </p:sp>
      <p:sp>
        <p:nvSpPr>
          <p:cNvPr id="6" name="Rectangle 8">
            <a:extLst>
              <a:ext uri="{FF2B5EF4-FFF2-40B4-BE49-F238E27FC236}">
                <a16:creationId xmlns:a16="http://schemas.microsoft.com/office/drawing/2014/main" id="{1AAC6BC1-BAD9-9254-2DC8-5561CDF59B77}"/>
              </a:ext>
            </a:extLst>
          </p:cNvPr>
          <p:cNvSpPr/>
          <p:nvPr/>
        </p:nvSpPr>
        <p:spPr>
          <a:xfrm>
            <a:off x="718626" y="2919194"/>
            <a:ext cx="2340004" cy="1295997"/>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Reducing the number of people producing their own plans?</a:t>
            </a:r>
          </a:p>
        </p:txBody>
      </p:sp>
      <p:sp>
        <p:nvSpPr>
          <p:cNvPr id="7" name="Rectangle 12">
            <a:extLst>
              <a:ext uri="{FF2B5EF4-FFF2-40B4-BE49-F238E27FC236}">
                <a16:creationId xmlns:a16="http://schemas.microsoft.com/office/drawing/2014/main" id="{07404482-8706-0239-BFD3-2E30E161DEDE}"/>
              </a:ext>
            </a:extLst>
          </p:cNvPr>
          <p:cNvSpPr/>
          <p:nvPr/>
        </p:nvSpPr>
        <p:spPr>
          <a:xfrm>
            <a:off x="3427619" y="2919194"/>
            <a:ext cx="2340004" cy="1295997"/>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What can we stop doing?</a:t>
            </a:r>
          </a:p>
        </p:txBody>
      </p:sp>
      <p:sp>
        <p:nvSpPr>
          <p:cNvPr id="8" name="Rectangle 7">
            <a:extLst>
              <a:ext uri="{FF2B5EF4-FFF2-40B4-BE49-F238E27FC236}">
                <a16:creationId xmlns:a16="http://schemas.microsoft.com/office/drawing/2014/main" id="{690B6930-D926-4E2C-65DB-6726F8AE26E9}"/>
              </a:ext>
            </a:extLst>
          </p:cNvPr>
          <p:cNvSpPr/>
          <p:nvPr/>
        </p:nvSpPr>
        <p:spPr>
          <a:xfrm>
            <a:off x="6137077" y="2919194"/>
            <a:ext cx="2340004" cy="1295997"/>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Something else?</a:t>
            </a:r>
          </a:p>
        </p:txBody>
      </p:sp>
      <p:sp>
        <p:nvSpPr>
          <p:cNvPr id="9" name="Rectangle 6">
            <a:extLst>
              <a:ext uri="{FF2B5EF4-FFF2-40B4-BE49-F238E27FC236}">
                <a16:creationId xmlns:a16="http://schemas.microsoft.com/office/drawing/2014/main" id="{F9503BB4-DE0C-70B4-03EE-2EFF2EB6FC7B}"/>
              </a:ext>
            </a:extLst>
          </p:cNvPr>
          <p:cNvSpPr/>
          <p:nvPr/>
        </p:nvSpPr>
        <p:spPr>
          <a:xfrm>
            <a:off x="718626" y="4941170"/>
            <a:ext cx="7758446" cy="1027474"/>
          </a:xfrm>
          <a:prstGeom prst="rect">
            <a:avLst/>
          </a:prstGeom>
          <a:no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What changes should we make to existing policies to reflect these changes?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B0E3-42F8-3BCB-7D2D-A9F35DE3551E}"/>
              </a:ext>
            </a:extLst>
          </p:cNvPr>
          <p:cNvSpPr txBox="1">
            <a:spLocks noGrp="1"/>
          </p:cNvSpPr>
          <p:nvPr>
            <p:ph type="title"/>
          </p:nvPr>
        </p:nvSpPr>
        <p:spPr/>
        <p:txBody>
          <a:bodyPr/>
          <a:lstStyle/>
          <a:p>
            <a:pPr lvl="0"/>
            <a:r>
              <a:rPr lang="en-GB">
                <a:solidFill>
                  <a:srgbClr val="000000"/>
                </a:solidFill>
              </a:rPr>
              <a:t>Next steps</a:t>
            </a:r>
            <a:endParaRPr lang="en-GB">
              <a:solidFill>
                <a:srgbClr val="000000"/>
              </a:solidFill>
              <a:cs typeface="Arial"/>
            </a:endParaRPr>
          </a:p>
        </p:txBody>
      </p:sp>
      <p:sp>
        <p:nvSpPr>
          <p:cNvPr id="3" name="Content Placeholder 2">
            <a:extLst>
              <a:ext uri="{FF2B5EF4-FFF2-40B4-BE49-F238E27FC236}">
                <a16:creationId xmlns:a16="http://schemas.microsoft.com/office/drawing/2014/main" id="{3867C646-CF43-F9A8-986D-F65C9FE7CF39}"/>
              </a:ext>
            </a:extLst>
          </p:cNvPr>
          <p:cNvSpPr txBox="1">
            <a:spLocks noGrp="1"/>
          </p:cNvSpPr>
          <p:nvPr>
            <p:ph idx="1"/>
          </p:nvPr>
        </p:nvSpPr>
        <p:spPr>
          <a:xfrm>
            <a:off x="684208" y="1196977"/>
            <a:ext cx="7775572" cy="1439933"/>
          </a:xfrm>
        </p:spPr>
        <p:txBody>
          <a:bodyPr/>
          <a:lstStyle/>
          <a:p>
            <a:pPr marL="0" lvl="0" indent="0">
              <a:lnSpc>
                <a:spcPct val="100000"/>
              </a:lnSpc>
              <a:buNone/>
            </a:pPr>
            <a:r>
              <a:rPr lang="en-GB" sz="2800" b="0"/>
              <a:t>To maximise the impact of planning on teaching and minimise workload, what can be done next by:</a:t>
            </a:r>
          </a:p>
          <a:p>
            <a:pPr marL="0" lvl="0" indent="0">
              <a:buNone/>
            </a:pPr>
            <a:endParaRPr lang="en-GB" sz="2800" b="0"/>
          </a:p>
          <a:p>
            <a:pPr lvl="0"/>
            <a:endParaRPr lang="en-GB" sz="2800" b="0"/>
          </a:p>
        </p:txBody>
      </p:sp>
      <p:sp>
        <p:nvSpPr>
          <p:cNvPr id="4" name="Rounded Rectangle 5">
            <a:extLst>
              <a:ext uri="{FF2B5EF4-FFF2-40B4-BE49-F238E27FC236}">
                <a16:creationId xmlns:a16="http://schemas.microsoft.com/office/drawing/2014/main" id="{3B7EF242-A710-6721-40AD-203E60788E3D}"/>
              </a:ext>
            </a:extLst>
          </p:cNvPr>
          <p:cNvSpPr/>
          <p:nvPr/>
        </p:nvSpPr>
        <p:spPr>
          <a:xfrm>
            <a:off x="684208" y="2974918"/>
            <a:ext cx="3600001" cy="129599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71432" marR="0" lvl="1"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Teachers?</a:t>
            </a:r>
          </a:p>
        </p:txBody>
      </p:sp>
      <p:sp>
        <p:nvSpPr>
          <p:cNvPr id="5" name="Rounded Rectangle 6">
            <a:extLst>
              <a:ext uri="{FF2B5EF4-FFF2-40B4-BE49-F238E27FC236}">
                <a16:creationId xmlns:a16="http://schemas.microsoft.com/office/drawing/2014/main" id="{DE1C5D2F-7A72-1F19-69D3-575D9DB2AB55}"/>
              </a:ext>
            </a:extLst>
          </p:cNvPr>
          <p:cNvSpPr/>
          <p:nvPr/>
        </p:nvSpPr>
        <p:spPr>
          <a:xfrm>
            <a:off x="4859789" y="2999771"/>
            <a:ext cx="3600001" cy="129599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71432" marR="0" lvl="1"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Team leaders?</a:t>
            </a:r>
          </a:p>
        </p:txBody>
      </p:sp>
      <p:sp>
        <p:nvSpPr>
          <p:cNvPr id="6" name="Rounded Rectangle 7">
            <a:extLst>
              <a:ext uri="{FF2B5EF4-FFF2-40B4-BE49-F238E27FC236}">
                <a16:creationId xmlns:a16="http://schemas.microsoft.com/office/drawing/2014/main" id="{4EB24E91-33AE-8E7C-99E6-A0249EC6CFCB}"/>
              </a:ext>
            </a:extLst>
          </p:cNvPr>
          <p:cNvSpPr/>
          <p:nvPr/>
        </p:nvSpPr>
        <p:spPr>
          <a:xfrm>
            <a:off x="684208" y="4869161"/>
            <a:ext cx="3600001" cy="129614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0" marR="0" lvl="1" indent="85725"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The school?</a:t>
            </a:r>
          </a:p>
        </p:txBody>
      </p:sp>
      <p:sp>
        <p:nvSpPr>
          <p:cNvPr id="7" name="Rounded Rectangle 8">
            <a:extLst>
              <a:ext uri="{FF2B5EF4-FFF2-40B4-BE49-F238E27FC236}">
                <a16:creationId xmlns:a16="http://schemas.microsoft.com/office/drawing/2014/main" id="{685D76EA-E8EE-3145-173A-91F23AFC02ED}"/>
              </a:ext>
            </a:extLst>
          </p:cNvPr>
          <p:cNvSpPr/>
          <p:nvPr/>
        </p:nvSpPr>
        <p:spPr>
          <a:xfrm>
            <a:off x="4859789" y="4869161"/>
            <a:ext cx="3600001" cy="129614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1" compatLnSpc="1">
            <a:noAutofit/>
          </a:bodyPr>
          <a:lstStyle/>
          <a:p>
            <a:pPr marL="355601" marR="0" lvl="1"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rPr>
              <a:t>A trust, federation or alliance of schools?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Owner xmlns="78198113-18e1-4106-9b2d-ba53cb96ed7e" xsi:nil="true"/>
    <TaxCatchAll xmlns="d12247c2-32f1-4f80-aa53-1c82b1e3dea4" xsi:nil="true"/>
    <ItenType xmlns="78198113-18e1-4106-9b2d-ba53cb96ed7e" xsi:nil="true"/>
    <lcf76f155ced4ddcb4097134ff3c332f xmlns="78198113-18e1-4106-9b2d-ba53cb96ed7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952FBECA91DD43AE765197929192E4" ma:contentTypeVersion="18" ma:contentTypeDescription="Create a new document." ma:contentTypeScope="" ma:versionID="1ee9eda64e21286cb3b931e2e56e76a7">
  <xsd:schema xmlns:xsd="http://www.w3.org/2001/XMLSchema" xmlns:xs="http://www.w3.org/2001/XMLSchema" xmlns:p="http://schemas.microsoft.com/office/2006/metadata/properties" xmlns:ns2="78198113-18e1-4106-9b2d-ba53cb96ed7e" xmlns:ns3="d12247c2-32f1-4f80-aa53-1c82b1e3dea4" targetNamespace="http://schemas.microsoft.com/office/2006/metadata/properties" ma:root="true" ma:fieldsID="3135257b75ebb1be1d1dd5e2662a53d0" ns2:_="" ns3:_="">
    <xsd:import namespace="78198113-18e1-4106-9b2d-ba53cb96ed7e"/>
    <xsd:import namespace="d12247c2-32f1-4f80-aa53-1c82b1e3de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Document_x0020_Owner" minOccurs="0"/>
                <xsd:element ref="ns2:ItenTyp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98113-18e1-4106-9b2d-ba53cb96e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c07c698-60f5-424f-b9af-f4c59398b511"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Document_x0020_Owner" ma:index="21" nillable="true" ma:displayName="Document Owner" ma:description="The person who created and owns this document" ma:internalName="Document_x0020_Owner">
      <xsd:simpleType>
        <xsd:restriction base="dms:Text">
          <xsd:maxLength value="255"/>
        </xsd:restriction>
      </xsd:simpleType>
    </xsd:element>
    <xsd:element name="ItenType" ma:index="22" nillable="true" ma:displayName="Item Type" ma:description="Item type such as folder, document, link etc." ma:format="Dropdown" ma:internalName="ItenType">
      <xsd:simpleType>
        <xsd:restriction base="dms:Choice">
          <xsd:enumeration value="Document"/>
          <xsd:enumeration value="Folder"/>
          <xsd:enumeration value="Link"/>
          <xsd:enumeration value="PDF"/>
        </xsd:restrictio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2247c2-32f1-4f80-aa53-1c82b1e3de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677c28a-c57a-467d-9ce8-99791d871080}" ma:internalName="TaxCatchAll" ma:showField="CatchAllData" ma:web="d12247c2-32f1-4f80-aa53-1c82b1e3dea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181913-EE4C-463F-A12A-D78814DB06FC}">
  <ds:schemaRefs>
    <ds:schemaRef ds:uri="http://schemas.microsoft.com/office/2006/metadata/properties"/>
    <ds:schemaRef ds:uri="http://schemas.microsoft.com/office/infopath/2007/PartnerControls"/>
    <ds:schemaRef ds:uri="78198113-18e1-4106-9b2d-ba53cb96ed7e"/>
    <ds:schemaRef ds:uri="d12247c2-32f1-4f80-aa53-1c82b1e3dea4"/>
  </ds:schemaRefs>
</ds:datastoreItem>
</file>

<file path=customXml/itemProps2.xml><?xml version="1.0" encoding="utf-8"?>
<ds:datastoreItem xmlns:ds="http://schemas.openxmlformats.org/officeDocument/2006/customXml" ds:itemID="{DB6D0C11-91A4-4CCA-B2F6-08FAD458C8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98113-18e1-4106-9b2d-ba53cb96ed7e"/>
    <ds:schemaRef ds:uri="d12247c2-32f1-4f80-aa53-1c82b1e3d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E479C7-96D8-4A83-B682-3F37A6CBAE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1234</TotalTime>
  <Words>1212</Words>
  <Application>Microsoft Office PowerPoint</Application>
  <PresentationFormat>On-screen Show (4:3)</PresentationFormat>
  <Paragraphs>114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Reducing workload</vt:lpstr>
      <vt:lpstr>Background and context: the role of planning</vt:lpstr>
      <vt:lpstr>Background and context: principles</vt:lpstr>
      <vt:lpstr>Background and context: Ofsted</vt:lpstr>
      <vt:lpstr>Background and context: case studies</vt:lpstr>
      <vt:lpstr>Background and context: discussion</vt:lpstr>
      <vt:lpstr>How effectively does our planning move pupils on?</vt:lpstr>
      <vt:lpstr>What is our plan for reducing workload?</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HUGHES, Claire8</cp:lastModifiedBy>
  <cp:revision>155</cp:revision>
  <cp:lastPrinted>2018-07-18T09:26:26Z</cp:lastPrinted>
  <dcterms:created xsi:type="dcterms:W3CDTF">2013-06-06T10:14:36Z</dcterms:created>
  <dcterms:modified xsi:type="dcterms:W3CDTF">2024-03-05T15:51:34Z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0x01010053952FBECA91DD43AE765197929192E4</vt:lpwstr>
  </property>
  <property fmtid="{D5CDD505-2E9C-101B-9397-08002B2CF9AE}" pid="3" name="IWPOrganisationalUnit">
    <vt:lpwstr>2;#DfE|cc08a6d4-dfde-4d0f-bd85-069ebcef80d5</vt:lpwstr>
  </property>
  <property fmtid="{D5CDD505-2E9C-101B-9397-08002B2CF9AE}" pid="4" name="IWPOwner">
    <vt:lpwstr>3;#DfE|a484111e-5b24-4ad9-9778-c536c8c88985</vt:lpwstr>
  </property>
  <property fmtid="{D5CDD505-2E9C-101B-9397-08002B2CF9AE}" pid="5" name="IWPFunction">
    <vt:lpwstr/>
  </property>
  <property fmtid="{D5CDD505-2E9C-101B-9397-08002B2CF9AE}" pid="6" name="IWPSiteType">
    <vt:lpwstr/>
  </property>
  <property fmtid="{D5CDD505-2E9C-101B-9397-08002B2CF9AE}" pid="7" name="IWPRightsProtectiveMarking">
    <vt:lpwstr>1;#Official|0884c477-2e62-47ea-b19c-5af6e91124c5</vt:lpwstr>
  </property>
  <property fmtid="{D5CDD505-2E9C-101B-9397-08002B2CF9AE}" pid="8" name="IWPSubject">
    <vt:lpwstr/>
  </property>
  <property fmtid="{D5CDD505-2E9C-101B-9397-08002B2CF9AE}" pid="9" name="_dlc_DocIdItemGuid">
    <vt:lpwstr>aa9b2ed5-193f-4237-a591-39f302432b7a</vt:lpwstr>
  </property>
  <property fmtid="{D5CDD505-2E9C-101B-9397-08002B2CF9AE}" pid="10" name="AuthorIds_UIVersion_2">
    <vt:lpwstr>97</vt:lpwstr>
  </property>
  <property fmtid="{D5CDD505-2E9C-101B-9397-08002B2CF9AE}" pid="11" name="AuthorIds_UIVersion_3">
    <vt:lpwstr>97</vt:lpwstr>
  </property>
  <property fmtid="{D5CDD505-2E9C-101B-9397-08002B2CF9AE}" pid="12" name="AuthorIds_UIVersion_4">
    <vt:lpwstr>97</vt:lpwstr>
  </property>
  <property fmtid="{D5CDD505-2E9C-101B-9397-08002B2CF9AE}" pid="13" name="AuthorIds_UIVersion_5">
    <vt:lpwstr>97</vt:lpwstr>
  </property>
  <property fmtid="{D5CDD505-2E9C-101B-9397-08002B2CF9AE}" pid="14" name="AuthorIds_UIVersion_6">
    <vt:lpwstr>92</vt:lpwstr>
  </property>
  <property fmtid="{D5CDD505-2E9C-101B-9397-08002B2CF9AE}" pid="15" name="AuthorIds_UIVersion_7">
    <vt:lpwstr>97</vt:lpwstr>
  </property>
  <property fmtid="{D5CDD505-2E9C-101B-9397-08002B2CF9AE}" pid="16" name="AuthorIds_UIVersion_8">
    <vt:lpwstr>258</vt:lpwstr>
  </property>
  <property fmtid="{D5CDD505-2E9C-101B-9397-08002B2CF9AE}" pid="17" name="AuthorIds_UIVersion_9">
    <vt:lpwstr>97</vt:lpwstr>
  </property>
  <property fmtid="{D5CDD505-2E9C-101B-9397-08002B2CF9AE}" pid="18" name="SW-DOC-ID">
    <vt:lpwstr>d862d8d0dcbb49c982737275daff0a4e</vt:lpwstr>
  </property>
  <property fmtid="{D5CDD505-2E9C-101B-9397-08002B2CF9AE}" pid="19" name="SW-FINGERPRINT">
    <vt:lpwstr/>
  </property>
  <property fmtid="{D5CDD505-2E9C-101B-9397-08002B2CF9AE}" pid="20" name="MediaServiceImageTags">
    <vt:lpwstr/>
  </property>
</Properties>
</file>