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65" r:id="rId7"/>
    <p:sldId id="266" r:id="rId8"/>
    <p:sldId id="267" r:id="rId9"/>
    <p:sldId id="275" r:id="rId10"/>
    <p:sldId id="271" r:id="rId11"/>
    <p:sldId id="273"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427130-7DEA-5176-1D09-96B810FFAFFE}" v="20" dt="2024-03-05T16:53:38.003"/>
  </p1510:revLst>
</p1510:revInfo>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34" d="100"/>
          <a:sy n="134" d="100"/>
        </p:scale>
        <p:origin x="1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NIGHTLEY, Ashleigh" userId="S::ashleigh.knightley@education.gov.uk::60fe88d6-ba02-4b3a-82c3-406db146a5f1" providerId="AD" clId="Web-{8A427130-7DEA-5176-1D09-96B810FFAFFE}"/>
    <pc:docChg chg="modSld">
      <pc:chgData name="KNIGHTLEY, Ashleigh" userId="S::ashleigh.knightley@education.gov.uk::60fe88d6-ba02-4b3a-82c3-406db146a5f1" providerId="AD" clId="Web-{8A427130-7DEA-5176-1D09-96B810FFAFFE}" dt="2024-03-05T16:53:28.893" v="17" actId="20577"/>
      <pc:docMkLst>
        <pc:docMk/>
      </pc:docMkLst>
      <pc:sldChg chg="modSp">
        <pc:chgData name="KNIGHTLEY, Ashleigh" userId="S::ashleigh.knightley@education.gov.uk::60fe88d6-ba02-4b3a-82c3-406db146a5f1" providerId="AD" clId="Web-{8A427130-7DEA-5176-1D09-96B810FFAFFE}" dt="2024-03-05T16:52:50.423" v="3" actId="20577"/>
        <pc:sldMkLst>
          <pc:docMk/>
          <pc:sldMk cId="0" sldId="265"/>
        </pc:sldMkLst>
        <pc:spChg chg="mod">
          <ac:chgData name="KNIGHTLEY, Ashleigh" userId="S::ashleigh.knightley@education.gov.uk::60fe88d6-ba02-4b3a-82c3-406db146a5f1" providerId="AD" clId="Web-{8A427130-7DEA-5176-1D09-96B810FFAFFE}" dt="2024-03-05T16:52:50.423" v="3" actId="20577"/>
          <ac:spMkLst>
            <pc:docMk/>
            <pc:sldMk cId="0" sldId="265"/>
            <ac:spMk id="3" creationId="{8E1C5141-4ABF-2A3B-4871-39F14AADD6EE}"/>
          </ac:spMkLst>
        </pc:spChg>
      </pc:sldChg>
      <pc:sldChg chg="modSp">
        <pc:chgData name="KNIGHTLEY, Ashleigh" userId="S::ashleigh.knightley@education.gov.uk::60fe88d6-ba02-4b3a-82c3-406db146a5f1" providerId="AD" clId="Web-{8A427130-7DEA-5176-1D09-96B810FFAFFE}" dt="2024-03-05T16:53:01.454" v="5" actId="20577"/>
        <pc:sldMkLst>
          <pc:docMk/>
          <pc:sldMk cId="0" sldId="267"/>
        </pc:sldMkLst>
        <pc:spChg chg="mod">
          <ac:chgData name="KNIGHTLEY, Ashleigh" userId="S::ashleigh.knightley@education.gov.uk::60fe88d6-ba02-4b3a-82c3-406db146a5f1" providerId="AD" clId="Web-{8A427130-7DEA-5176-1D09-96B810FFAFFE}" dt="2024-03-05T16:53:01.454" v="5" actId="20577"/>
          <ac:spMkLst>
            <pc:docMk/>
            <pc:sldMk cId="0" sldId="267"/>
            <ac:spMk id="3" creationId="{866D5F85-3388-AEF8-3052-739F857F303C}"/>
          </ac:spMkLst>
        </pc:spChg>
      </pc:sldChg>
      <pc:sldChg chg="modSp">
        <pc:chgData name="KNIGHTLEY, Ashleigh" userId="S::ashleigh.knightley@education.gov.uk::60fe88d6-ba02-4b3a-82c3-406db146a5f1" providerId="AD" clId="Web-{8A427130-7DEA-5176-1D09-96B810FFAFFE}" dt="2024-03-05T16:53:28.893" v="17" actId="20577"/>
        <pc:sldMkLst>
          <pc:docMk/>
          <pc:sldMk cId="0" sldId="271"/>
        </pc:sldMkLst>
        <pc:spChg chg="mod">
          <ac:chgData name="KNIGHTLEY, Ashleigh" userId="S::ashleigh.knightley@education.gov.uk::60fe88d6-ba02-4b3a-82c3-406db146a5f1" providerId="AD" clId="Web-{8A427130-7DEA-5176-1D09-96B810FFAFFE}" dt="2024-03-05T16:53:21.877" v="13"/>
          <ac:spMkLst>
            <pc:docMk/>
            <pc:sldMk cId="0" sldId="271"/>
            <ac:spMk id="4" creationId="{4C0842A6-41AC-CA40-AE6A-39FFC5776C8C}"/>
          </ac:spMkLst>
        </pc:spChg>
        <pc:spChg chg="mod">
          <ac:chgData name="KNIGHTLEY, Ashleigh" userId="S::ashleigh.knightley@education.gov.uk::60fe88d6-ba02-4b3a-82c3-406db146a5f1" providerId="AD" clId="Web-{8A427130-7DEA-5176-1D09-96B810FFAFFE}" dt="2024-03-05T16:53:21.893" v="14"/>
          <ac:spMkLst>
            <pc:docMk/>
            <pc:sldMk cId="0" sldId="271"/>
            <ac:spMk id="5" creationId="{F823F60B-1C5D-EDBA-556E-275FC731E297}"/>
          </ac:spMkLst>
        </pc:spChg>
        <pc:spChg chg="mod">
          <ac:chgData name="KNIGHTLEY, Ashleigh" userId="S::ashleigh.knightley@education.gov.uk::60fe88d6-ba02-4b3a-82c3-406db146a5f1" providerId="AD" clId="Web-{8A427130-7DEA-5176-1D09-96B810FFAFFE}" dt="2024-03-05T16:53:21.908" v="15"/>
          <ac:spMkLst>
            <pc:docMk/>
            <pc:sldMk cId="0" sldId="271"/>
            <ac:spMk id="6" creationId="{D2796B79-AC8B-4C9D-DB34-C0ED31D377FF}"/>
          </ac:spMkLst>
        </pc:spChg>
        <pc:spChg chg="mod">
          <ac:chgData name="KNIGHTLEY, Ashleigh" userId="S::ashleigh.knightley@education.gov.uk::60fe88d6-ba02-4b3a-82c3-406db146a5f1" providerId="AD" clId="Web-{8A427130-7DEA-5176-1D09-96B810FFAFFE}" dt="2024-03-05T16:53:28.893" v="17" actId="20577"/>
          <ac:spMkLst>
            <pc:docMk/>
            <pc:sldMk cId="0" sldId="271"/>
            <ac:spMk id="7" creationId="{88EECFB4-E751-5B69-BBD6-A6DD99FF88F2}"/>
          </ac:spMkLst>
        </pc:spChg>
      </pc:sldChg>
      <pc:sldChg chg="modSp">
        <pc:chgData name="KNIGHTLEY, Ashleigh" userId="S::ashleigh.knightley@education.gov.uk::60fe88d6-ba02-4b3a-82c3-406db146a5f1" providerId="AD" clId="Web-{8A427130-7DEA-5176-1D09-96B810FFAFFE}" dt="2024-03-05T16:53:14.080" v="12" actId="20577"/>
        <pc:sldMkLst>
          <pc:docMk/>
          <pc:sldMk cId="0" sldId="275"/>
        </pc:sldMkLst>
        <pc:spChg chg="mod">
          <ac:chgData name="KNIGHTLEY, Ashleigh" userId="S::ashleigh.knightley@education.gov.uk::60fe88d6-ba02-4b3a-82c3-406db146a5f1" providerId="AD" clId="Web-{8A427130-7DEA-5176-1D09-96B810FFAFFE}" dt="2024-03-05T16:53:14.080" v="12" actId="20577"/>
          <ac:spMkLst>
            <pc:docMk/>
            <pc:sldMk cId="0" sldId="275"/>
            <ac:spMk id="3" creationId="{3A758578-5B8A-35FC-2D71-806E82E7802D}"/>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2B0294-2298-4FFB-72EC-16F1FE122FFA}"/>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C233D20E-7FD5-1890-9215-01AE693F869C}"/>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E5A9713-C8CD-A845-A69D-50B78ED2B437}"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831D4032-4191-CD56-DE0F-4354E41AE920}"/>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62B107C8-2CC9-58CF-1C35-63D5EE959B2F}"/>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566A724-412B-E54C-9E79-A783E5DCBF57}" type="slidenum">
              <a:t>‹#›</a:t>
            </a:fld>
            <a:endParaRPr lang="en-GB" sz="1200" b="0" i="0" u="none" strike="noStrike" kern="1200" cap="none" spc="0" baseline="0">
              <a:solidFill>
                <a:srgbClr val="000000"/>
              </a:solidFill>
              <a:uFillTx/>
              <a:latin typeface="Calibri"/>
            </a:endParaRPr>
          </a:p>
        </p:txBody>
      </p:sp>
      <p:sp>
        <p:nvSpPr>
          <p:cNvPr id="6" name="Header Placeholder 1">
            <a:extLst>
              <a:ext uri="{FF2B5EF4-FFF2-40B4-BE49-F238E27FC236}">
                <a16:creationId xmlns:a16="http://schemas.microsoft.com/office/drawing/2014/main" id="{A3221D41-626A-9F42-1646-9FF5B26AAB96}"/>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7" name="Date Placeholder 2">
            <a:extLst>
              <a:ext uri="{FF2B5EF4-FFF2-40B4-BE49-F238E27FC236}">
                <a16:creationId xmlns:a16="http://schemas.microsoft.com/office/drawing/2014/main" id="{A8EAAA75-A9B5-493D-853D-77B521DBB18F}"/>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3DBEFC3-708A-684D-8FCA-6A7FF96A4818}"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8" name="Footer Placeholder 3">
            <a:extLst>
              <a:ext uri="{FF2B5EF4-FFF2-40B4-BE49-F238E27FC236}">
                <a16:creationId xmlns:a16="http://schemas.microsoft.com/office/drawing/2014/main" id="{AE4AA4F0-199A-FEC7-3162-BE1FD7DC56E8}"/>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9" name="Slide Number Placeholder 4">
            <a:extLst>
              <a:ext uri="{FF2B5EF4-FFF2-40B4-BE49-F238E27FC236}">
                <a16:creationId xmlns:a16="http://schemas.microsoft.com/office/drawing/2014/main" id="{030793C6-7CF2-18D6-BE41-3180B5D2D47B}"/>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68E7C42-B629-E547-9D76-F6052C11974D}" type="slidenum">
              <a:t>‹#›</a:t>
            </a:fld>
            <a:endParaRPr lang="en-GB" sz="1200" b="0" i="0" u="none" strike="noStrike" kern="1200" cap="none" spc="0" baseline="0">
              <a:solidFill>
                <a:srgbClr val="000000"/>
              </a:solidFill>
              <a:uFillTx/>
              <a:latin typeface="Calibri"/>
            </a:endParaRPr>
          </a:p>
        </p:txBody>
      </p:sp>
      <p:sp>
        <p:nvSpPr>
          <p:cNvPr id="10" name="Header Placeholder 1">
            <a:extLst>
              <a:ext uri="{FF2B5EF4-FFF2-40B4-BE49-F238E27FC236}">
                <a16:creationId xmlns:a16="http://schemas.microsoft.com/office/drawing/2014/main" id="{A7D331D2-69DD-96AE-B88D-FB2070749582}"/>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1" name="Date Placeholder 2">
            <a:extLst>
              <a:ext uri="{FF2B5EF4-FFF2-40B4-BE49-F238E27FC236}">
                <a16:creationId xmlns:a16="http://schemas.microsoft.com/office/drawing/2014/main" id="{B95B316C-7212-92B6-2CAE-7D0D99A1EC21}"/>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00FADEF-F2A3-3A45-A184-3DA1C74B46E8}" type="datetime1">
              <a:rPr lang="en-GB"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2" name="Footer Placeholder 3">
            <a:extLst>
              <a:ext uri="{FF2B5EF4-FFF2-40B4-BE49-F238E27FC236}">
                <a16:creationId xmlns:a16="http://schemas.microsoft.com/office/drawing/2014/main" id="{C32BBDD2-FA2C-B5E9-EDD1-60EE43EE2D05}"/>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3" name="Slide Number Placeholder 4">
            <a:extLst>
              <a:ext uri="{FF2B5EF4-FFF2-40B4-BE49-F238E27FC236}">
                <a16:creationId xmlns:a16="http://schemas.microsoft.com/office/drawing/2014/main" id="{40367254-7389-7F5A-F605-9B397989E2B3}"/>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A6F8ED5-F8A4-9D41-BBAB-AA859A7C1102}" type="slidenum">
              <a:t>‹#›</a:t>
            </a:fld>
            <a:endParaRPr lang="en-GB" sz="1200" b="0" i="0" u="none" strike="noStrike" kern="1200" cap="none" spc="0" baseline="0">
              <a:solidFill>
                <a:srgbClr val="000000"/>
              </a:solidFill>
              <a:uFillTx/>
              <a:latin typeface="Calibri"/>
            </a:endParaRPr>
          </a:p>
        </p:txBody>
      </p:sp>
      <p:sp>
        <p:nvSpPr>
          <p:cNvPr id="14" name="Date Placeholder 2">
            <a:extLst>
              <a:ext uri="{FF2B5EF4-FFF2-40B4-BE49-F238E27FC236}">
                <a16:creationId xmlns:a16="http://schemas.microsoft.com/office/drawing/2014/main" id="{F1121B40-C819-4925-1B91-2904662A7EA3}"/>
              </a:ext>
            </a:extLst>
          </p:cNvPr>
          <p:cNvSpPr txBox="1">
            <a:spLocks noGrp="1"/>
          </p:cNvSpPr>
          <p:nvPr>
            <p:ph type="dt" sz="quarter" idx="7"/>
          </p:nvPr>
        </p:nvSpPr>
        <p:spPr>
          <a:xfrm>
            <a:off x="-20601" y="8686800"/>
            <a:ext cx="1123157" cy="457200"/>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DF8C0AF-A2A2-434E-A819-91C71B4DA326}" type="datetime1">
              <a:rPr lang="en-GB" sz="1200" b="0" i="0" u="none" strike="noStrike" kern="1200" cap="none" spc="0" baseline="0">
                <a:solidFill>
                  <a:srgbClr val="000000"/>
                </a:solidFill>
                <a:uFillTx/>
                <a:latin typeface="Calibri"/>
              </a:rPr>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05/03/2024</a:t>
            </a:fld>
            <a:endParaRPr lang="en-GB" sz="1200" b="0" i="0" u="none" strike="noStrike" kern="1200" cap="none" spc="0" baseline="0">
              <a:solidFill>
                <a:srgbClr val="000000"/>
              </a:solidFill>
              <a:uFillTx/>
              <a:latin typeface="Calibri"/>
            </a:endParaRPr>
          </a:p>
        </p:txBody>
      </p:sp>
      <p:sp>
        <p:nvSpPr>
          <p:cNvPr id="15" name="Footer Placeholder 3">
            <a:extLst>
              <a:ext uri="{FF2B5EF4-FFF2-40B4-BE49-F238E27FC236}">
                <a16:creationId xmlns:a16="http://schemas.microsoft.com/office/drawing/2014/main" id="{9F63E5F6-BFA0-793A-531E-3308E0AC8973}"/>
              </a:ext>
            </a:extLst>
          </p:cNvPr>
          <p:cNvSpPr txBox="1">
            <a:spLocks noGrp="1"/>
          </p:cNvSpPr>
          <p:nvPr>
            <p:ph type="ftr" sz="quarter" idx="9"/>
          </p:nvPr>
        </p:nvSpPr>
        <p:spPr>
          <a:xfrm>
            <a:off x="1268574" y="8686800"/>
            <a:ext cx="4896721" cy="457200"/>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sp>
        <p:nvSpPr>
          <p:cNvPr id="16" name="Slide Number Placeholder 4">
            <a:extLst>
              <a:ext uri="{FF2B5EF4-FFF2-40B4-BE49-F238E27FC236}">
                <a16:creationId xmlns:a16="http://schemas.microsoft.com/office/drawing/2014/main" id="{68C82C81-4454-A97E-8696-1469221135CB}"/>
              </a:ext>
            </a:extLst>
          </p:cNvPr>
          <p:cNvSpPr txBox="1">
            <a:spLocks noGrp="1"/>
          </p:cNvSpPr>
          <p:nvPr>
            <p:ph type="sldNum" sz="quarter" idx="8"/>
          </p:nvPr>
        </p:nvSpPr>
        <p:spPr>
          <a:xfrm>
            <a:off x="6309323" y="8685208"/>
            <a:ext cx="547094" cy="457200"/>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A87261F-4612-964A-9E1A-9E351BC56D9C}" type="slidenum">
              <a:t>‹#›</a:t>
            </a:fld>
            <a:endParaRPr lang="en-GB" sz="1200" b="0" i="0" u="none" strike="noStrike" kern="1200" cap="none" spc="0" baseline="0">
              <a:solidFill>
                <a:srgbClr val="000000"/>
              </a:solidFill>
              <a:uFillTx/>
              <a:latin typeface="Calibri"/>
            </a:endParaRPr>
          </a:p>
        </p:txBody>
      </p:sp>
      <p:sp>
        <p:nvSpPr>
          <p:cNvPr id="17" name="Header Placeholder 6">
            <a:extLst>
              <a:ext uri="{FF2B5EF4-FFF2-40B4-BE49-F238E27FC236}">
                <a16:creationId xmlns:a16="http://schemas.microsoft.com/office/drawing/2014/main" id="{4AFEBE72-4B1B-577F-F673-F38791949320}"/>
              </a:ext>
            </a:extLst>
          </p:cNvPr>
          <p:cNvSpPr txBox="1">
            <a:spLocks noGrp="1"/>
          </p:cNvSpPr>
          <p:nvPr>
            <p:ph type="hdr" sz="quarter" idx="10"/>
          </p:nvPr>
        </p:nvSpPr>
        <p:spPr>
          <a:xfrm>
            <a:off x="1556793" y="179515"/>
            <a:ext cx="4752529" cy="504053"/>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1200" cap="none" spc="0" baseline="0">
              <a:solidFill>
                <a:srgbClr val="000000"/>
              </a:solidFill>
              <a:uFillTx/>
              <a:latin typeface="Calibri"/>
            </a:endParaRPr>
          </a:p>
        </p:txBody>
      </p:sp>
      <p:pic>
        <p:nvPicPr>
          <p:cNvPr id="18" name="Picture 7" descr="Department for Education" title="Logo">
            <a:extLst>
              <a:ext uri="{FF2B5EF4-FFF2-40B4-BE49-F238E27FC236}">
                <a16:creationId xmlns:a16="http://schemas.microsoft.com/office/drawing/2014/main" id="{EB180A67-F602-749D-5135-C7E25CBF41FD}"/>
              </a:ext>
            </a:extLst>
          </p:cNvPr>
          <p:cNvPicPr>
            <a:picLocks noChangeAspect="1"/>
          </p:cNvPicPr>
          <p:nvPr/>
        </p:nvPicPr>
        <p:blipFill>
          <a:blip r:embed="rId2"/>
          <a:srcRect/>
          <a:stretch>
            <a:fillRect/>
          </a:stretch>
        </p:blipFill>
        <p:spPr>
          <a:xfrm>
            <a:off x="188640" y="179515"/>
            <a:ext cx="864098" cy="507601"/>
          </a:xfrm>
          <a:prstGeom prst="rect">
            <a:avLst/>
          </a:prstGeom>
          <a:noFill/>
          <a:ln cap="flat">
            <a:noFill/>
          </a:ln>
        </p:spPr>
      </p:pic>
    </p:spTree>
    <p:extLst>
      <p:ext uri="{BB962C8B-B14F-4D97-AF65-F5344CB8AC3E}">
        <p14:creationId xmlns:p14="http://schemas.microsoft.com/office/powerpoint/2010/main" val="1881379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3">
            <a:extLst>
              <a:ext uri="{FF2B5EF4-FFF2-40B4-BE49-F238E27FC236}">
                <a16:creationId xmlns:a16="http://schemas.microsoft.com/office/drawing/2014/main" id="{579D158C-7D0C-0414-08A1-70E71ED88871}"/>
              </a:ext>
            </a:extLst>
          </p:cNvPr>
          <p:cNvSpPr>
            <a:spLocks noGrp="1" noRot="1" noChangeAspect="1"/>
          </p:cNvSpPr>
          <p:nvPr>
            <p:ph type="sldImg" idx="2"/>
          </p:nvPr>
        </p:nvSpPr>
        <p:spPr>
          <a:xfrm>
            <a:off x="692694" y="251524"/>
            <a:ext cx="5400601" cy="4050453"/>
          </a:xfrm>
          <a:prstGeom prst="rect">
            <a:avLst/>
          </a:prstGeom>
          <a:noFill/>
          <a:ln w="12701">
            <a:solidFill>
              <a:srgbClr val="000000"/>
            </a:solidFill>
            <a:prstDash val="solid"/>
          </a:ln>
        </p:spPr>
      </p:sp>
      <p:sp>
        <p:nvSpPr>
          <p:cNvPr id="3" name="Notes Placeholder 4">
            <a:extLst>
              <a:ext uri="{FF2B5EF4-FFF2-40B4-BE49-F238E27FC236}">
                <a16:creationId xmlns:a16="http://schemas.microsoft.com/office/drawing/2014/main" id="{15418AF3-6495-F72B-17C0-3B6CF8988C0B}"/>
              </a:ext>
            </a:extLst>
          </p:cNvPr>
          <p:cNvSpPr txBox="1">
            <a:spLocks noGrp="1"/>
          </p:cNvSpPr>
          <p:nvPr>
            <p:ph type="body" sz="quarter" idx="3"/>
          </p:nvPr>
        </p:nvSpPr>
        <p:spPr>
          <a:xfrm>
            <a:off x="692694" y="4343400"/>
            <a:ext cx="5400601" cy="411480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2">
            <a:extLst>
              <a:ext uri="{FF2B5EF4-FFF2-40B4-BE49-F238E27FC236}">
                <a16:creationId xmlns:a16="http://schemas.microsoft.com/office/drawing/2014/main" id="{E81A0792-ACBF-E8B7-2CFC-83976C16F490}"/>
              </a:ext>
            </a:extLst>
          </p:cNvPr>
          <p:cNvSpPr txBox="1">
            <a:spLocks noGrp="1"/>
          </p:cNvSpPr>
          <p:nvPr>
            <p:ph type="dt" idx="1"/>
          </p:nvPr>
        </p:nvSpPr>
        <p:spPr>
          <a:xfrm>
            <a:off x="-20601" y="8686800"/>
            <a:ext cx="1123157" cy="4572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09EA9E8-224A-FB4A-BBBD-C0B17227ADC4}" type="datetime1">
              <a:rPr lang="en-GB"/>
              <a:pPr lvl="0"/>
              <a:t>05/03/2024</a:t>
            </a:fld>
            <a:endParaRPr lang="en-GB"/>
          </a:p>
        </p:txBody>
      </p:sp>
      <p:sp>
        <p:nvSpPr>
          <p:cNvPr id="5" name="Footer Placeholder 3">
            <a:extLst>
              <a:ext uri="{FF2B5EF4-FFF2-40B4-BE49-F238E27FC236}">
                <a16:creationId xmlns:a16="http://schemas.microsoft.com/office/drawing/2014/main" id="{15233B15-94C0-9BFF-FCA0-A0F4675D0012}"/>
              </a:ext>
            </a:extLst>
          </p:cNvPr>
          <p:cNvSpPr txBox="1">
            <a:spLocks noGrp="1"/>
          </p:cNvSpPr>
          <p:nvPr>
            <p:ph type="ftr" sz="quarter" idx="4"/>
          </p:nvPr>
        </p:nvSpPr>
        <p:spPr>
          <a:xfrm>
            <a:off x="1268574" y="8686800"/>
            <a:ext cx="4896721" cy="4572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6" name="Slide Number Placeholder 4">
            <a:extLst>
              <a:ext uri="{FF2B5EF4-FFF2-40B4-BE49-F238E27FC236}">
                <a16:creationId xmlns:a16="http://schemas.microsoft.com/office/drawing/2014/main" id="{F9E8855E-A085-0DBF-E44C-445C95002BD0}"/>
              </a:ext>
            </a:extLst>
          </p:cNvPr>
          <p:cNvSpPr txBox="1">
            <a:spLocks noGrp="1"/>
          </p:cNvSpPr>
          <p:nvPr>
            <p:ph type="sldNum" sz="quarter" idx="5"/>
          </p:nvPr>
        </p:nvSpPr>
        <p:spPr>
          <a:xfrm>
            <a:off x="6309323" y="8685208"/>
            <a:ext cx="547094" cy="457200"/>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D6CC33D-1244-DB44-8667-8DBADD9BBCAA}" type="slidenum">
              <a:t>‹#›</a:t>
            </a:fld>
            <a:endParaRPr lang="en-GB"/>
          </a:p>
        </p:txBody>
      </p:sp>
      <p:sp>
        <p:nvSpPr>
          <p:cNvPr id="7" name="Header Placeholder 1">
            <a:extLst>
              <a:ext uri="{FF2B5EF4-FFF2-40B4-BE49-F238E27FC236}">
                <a16:creationId xmlns:a16="http://schemas.microsoft.com/office/drawing/2014/main" id="{0091369F-A848-BFDC-26B4-300EE819510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8" name="Date Placeholder 2">
            <a:extLst>
              <a:ext uri="{FF2B5EF4-FFF2-40B4-BE49-F238E27FC236}">
                <a16:creationId xmlns:a16="http://schemas.microsoft.com/office/drawing/2014/main" id="{7EB75D78-A0BB-5A5E-0638-23C62D3D7100}"/>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688806B5-8508-C040-A12F-D47430BF4FCB}" type="datetime1">
              <a:rPr lang="en-GB"/>
              <a:pPr lvl="0"/>
              <a:t>05/03/2024</a:t>
            </a:fld>
            <a:endParaRPr lang="en-GB"/>
          </a:p>
        </p:txBody>
      </p:sp>
      <p:sp>
        <p:nvSpPr>
          <p:cNvPr id="9" name="Slide Image Placeholder 3">
            <a:extLst>
              <a:ext uri="{FF2B5EF4-FFF2-40B4-BE49-F238E27FC236}">
                <a16:creationId xmlns:a16="http://schemas.microsoft.com/office/drawing/2014/main" id="{41C1D508-5C6F-B303-326B-FE57FAA947A6}"/>
              </a:ext>
            </a:extLst>
          </p:cNvPr>
          <p:cNvSpPr>
            <a:spLocks noGrp="1" noRot="1" noChangeAspect="1"/>
          </p:cNvSpPr>
          <p:nvPr>
            <p:ph type="sldImg" sz="quarter" idx="4294967295"/>
          </p:nvPr>
        </p:nvSpPr>
        <p:spPr>
          <a:xfrm>
            <a:off x="1371600" y="1143000"/>
            <a:ext cx="4114800" cy="3086100"/>
          </a:xfrm>
          <a:prstGeom prst="rect">
            <a:avLst/>
          </a:prstGeom>
          <a:noFill/>
          <a:ln w="12701">
            <a:solidFill>
              <a:srgbClr val="000000"/>
            </a:solidFill>
            <a:prstDash val="solid"/>
          </a:ln>
        </p:spPr>
      </p:sp>
      <p:sp>
        <p:nvSpPr>
          <p:cNvPr id="10" name="Notes Placeholder 4">
            <a:extLst>
              <a:ext uri="{FF2B5EF4-FFF2-40B4-BE49-F238E27FC236}">
                <a16:creationId xmlns:a16="http://schemas.microsoft.com/office/drawing/2014/main" id="{BFD2630A-FE35-B2C8-75F7-70849A375916}"/>
              </a:ext>
            </a:extLst>
          </p:cNvPr>
          <p:cNvSpPr txBox="1">
            <a:spLocks noGrp="1"/>
          </p:cNvSpPr>
          <p:nvPr>
            <p:ph type="body" sz="quarter" idx="4294967295"/>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Footer Placeholder 5">
            <a:extLst>
              <a:ext uri="{FF2B5EF4-FFF2-40B4-BE49-F238E27FC236}">
                <a16:creationId xmlns:a16="http://schemas.microsoft.com/office/drawing/2014/main" id="{42412792-B95E-27B5-BFA4-65CDD188E728}"/>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2" name="Slide Number Placeholder 6">
            <a:extLst>
              <a:ext uri="{FF2B5EF4-FFF2-40B4-BE49-F238E27FC236}">
                <a16:creationId xmlns:a16="http://schemas.microsoft.com/office/drawing/2014/main" id="{B375B24E-7330-B8C7-2B2A-2EE63DD0DDAC}"/>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E529C2D0-4A15-5842-8117-DCDF9F14A391}" type="slidenum">
              <a:t>‹#›</a:t>
            </a:fld>
            <a:endParaRPr lang="en-GB"/>
          </a:p>
        </p:txBody>
      </p:sp>
      <p:sp>
        <p:nvSpPr>
          <p:cNvPr id="13" name="Header Placeholder 1">
            <a:extLst>
              <a:ext uri="{FF2B5EF4-FFF2-40B4-BE49-F238E27FC236}">
                <a16:creationId xmlns:a16="http://schemas.microsoft.com/office/drawing/2014/main" id="{D7C5F84B-3208-CC8F-B397-7586151749CE}"/>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4" name="Date Placeholder 2">
            <a:extLst>
              <a:ext uri="{FF2B5EF4-FFF2-40B4-BE49-F238E27FC236}">
                <a16:creationId xmlns:a16="http://schemas.microsoft.com/office/drawing/2014/main" id="{567FAAB9-DD84-5006-F7C7-3A306F9E1A83}"/>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BF75A7C-9FB8-CD42-A846-5321963978DA}" type="datetime1">
              <a:rPr lang="en-GB"/>
              <a:pPr lvl="0"/>
              <a:t>05/03/2024</a:t>
            </a:fld>
            <a:endParaRPr lang="en-GB"/>
          </a:p>
        </p:txBody>
      </p:sp>
      <p:sp>
        <p:nvSpPr>
          <p:cNvPr id="15" name="Slide Image Placeholder 3">
            <a:extLst>
              <a:ext uri="{FF2B5EF4-FFF2-40B4-BE49-F238E27FC236}">
                <a16:creationId xmlns:a16="http://schemas.microsoft.com/office/drawing/2014/main" id="{D199C8C9-0BD3-00D9-611F-E9C4133F638E}"/>
              </a:ext>
            </a:extLst>
          </p:cNvPr>
          <p:cNvSpPr>
            <a:spLocks noGrp="1" noRot="1" noChangeAspect="1"/>
          </p:cNvSpPr>
          <p:nvPr>
            <p:ph type="sldImg" sz="quarter" idx="4294967295"/>
          </p:nvPr>
        </p:nvSpPr>
        <p:spPr>
          <a:xfrm>
            <a:off x="1371600" y="1143000"/>
            <a:ext cx="4114800" cy="3086100"/>
          </a:xfrm>
          <a:prstGeom prst="rect">
            <a:avLst/>
          </a:prstGeom>
          <a:noFill/>
          <a:ln w="12701">
            <a:solidFill>
              <a:srgbClr val="000000"/>
            </a:solidFill>
            <a:prstDash val="solid"/>
          </a:ln>
        </p:spPr>
      </p:sp>
      <p:sp>
        <p:nvSpPr>
          <p:cNvPr id="16" name="Notes Placeholder 4">
            <a:extLst>
              <a:ext uri="{FF2B5EF4-FFF2-40B4-BE49-F238E27FC236}">
                <a16:creationId xmlns:a16="http://schemas.microsoft.com/office/drawing/2014/main" id="{C4921053-8A6C-7E5A-BFF5-7E03203A777F}"/>
              </a:ext>
            </a:extLst>
          </p:cNvPr>
          <p:cNvSpPr txBox="1">
            <a:spLocks noGrp="1"/>
          </p:cNvSpPr>
          <p:nvPr>
            <p:ph type="body" sz="quarter" idx="4294967295"/>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Footer Placeholder 5">
            <a:extLst>
              <a:ext uri="{FF2B5EF4-FFF2-40B4-BE49-F238E27FC236}">
                <a16:creationId xmlns:a16="http://schemas.microsoft.com/office/drawing/2014/main" id="{C568EE1B-07E3-0C1C-F9B5-382878E70DAF}"/>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18" name="Slide Number Placeholder 6">
            <a:extLst>
              <a:ext uri="{FF2B5EF4-FFF2-40B4-BE49-F238E27FC236}">
                <a16:creationId xmlns:a16="http://schemas.microsoft.com/office/drawing/2014/main" id="{E50E38AB-C459-0F65-8728-9DF65F86DF29}"/>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17E1D9CA-F214-F748-96B3-FB2529365661}" type="slidenum">
              <a:t>‹#›</a:t>
            </a:fld>
            <a:endParaRPr lang="en-GB"/>
          </a:p>
        </p:txBody>
      </p:sp>
      <p:sp>
        <p:nvSpPr>
          <p:cNvPr id="19" name="Header Placeholder 1">
            <a:extLst>
              <a:ext uri="{FF2B5EF4-FFF2-40B4-BE49-F238E27FC236}">
                <a16:creationId xmlns:a16="http://schemas.microsoft.com/office/drawing/2014/main" id="{A808E5DC-AE92-6A6D-236B-1341C5FE9AA8}"/>
              </a:ext>
            </a:extLst>
          </p:cNvPr>
          <p:cNvSpPr txBox="1">
            <a:spLocks noGrp="1"/>
          </p:cNvSpPr>
          <p:nvPr>
            <p:ph type="hdr" sz="quarter" idx="10"/>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0" name="Date Placeholder 2">
            <a:extLst>
              <a:ext uri="{FF2B5EF4-FFF2-40B4-BE49-F238E27FC236}">
                <a16:creationId xmlns:a16="http://schemas.microsoft.com/office/drawing/2014/main" id="{C4A25CAF-9DCA-39E8-B547-80FE1B52A94D}"/>
              </a:ext>
            </a:extLst>
          </p:cNvPr>
          <p:cNvSpPr txBox="1">
            <a:spLocks noGrp="1"/>
          </p:cNvSpPr>
          <p:nvPr>
            <p:ph type="dt" sz="quarter" idx="7"/>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0259C8C0-7134-C142-B302-C3531EDAACEC}" type="datetime1">
              <a:rPr lang="en-GB"/>
              <a:pPr lvl="0"/>
              <a:t>05/03/2024</a:t>
            </a:fld>
            <a:endParaRPr lang="en-GB"/>
          </a:p>
        </p:txBody>
      </p:sp>
      <p:sp>
        <p:nvSpPr>
          <p:cNvPr id="21" name="Slide Image Placeholder 3">
            <a:extLst>
              <a:ext uri="{FF2B5EF4-FFF2-40B4-BE49-F238E27FC236}">
                <a16:creationId xmlns:a16="http://schemas.microsoft.com/office/drawing/2014/main" id="{F1BC9D78-E853-465A-BB0E-2A12B30AA90D}"/>
              </a:ext>
            </a:extLst>
          </p:cNvPr>
          <p:cNvSpPr>
            <a:spLocks noGrp="1" noRot="1" noChangeAspect="1"/>
          </p:cNvSpPr>
          <p:nvPr>
            <p:ph type="sldImg" sz="quarter" idx="4294967295"/>
          </p:nvPr>
        </p:nvSpPr>
        <p:spPr>
          <a:xfrm>
            <a:off x="1371600" y="1143000"/>
            <a:ext cx="4114800" cy="3086100"/>
          </a:xfrm>
          <a:prstGeom prst="rect">
            <a:avLst/>
          </a:prstGeom>
          <a:noFill/>
          <a:ln w="12701">
            <a:solidFill>
              <a:srgbClr val="000000"/>
            </a:solidFill>
            <a:prstDash val="solid"/>
          </a:ln>
        </p:spPr>
      </p:sp>
      <p:sp>
        <p:nvSpPr>
          <p:cNvPr id="22" name="Notes Placeholder 4">
            <a:extLst>
              <a:ext uri="{FF2B5EF4-FFF2-40B4-BE49-F238E27FC236}">
                <a16:creationId xmlns:a16="http://schemas.microsoft.com/office/drawing/2014/main" id="{4F889CB1-91D8-F856-6C6E-6D7D2D45D2B5}"/>
              </a:ext>
            </a:extLst>
          </p:cNvPr>
          <p:cNvSpPr txBox="1">
            <a:spLocks noGrp="1"/>
          </p:cNvSpPr>
          <p:nvPr>
            <p:ph type="body" sz="quarter" idx="4294967295"/>
          </p:nvPr>
        </p:nvSpPr>
        <p:spPr>
          <a:xfrm>
            <a:off x="685800" y="4400550"/>
            <a:ext cx="5486400" cy="3600450"/>
          </a:xfrm>
          <a:prstGeom prst="rect">
            <a:avLst/>
          </a:prstGeom>
          <a:noFill/>
          <a:ln>
            <a:noFill/>
          </a:ln>
        </p:spPr>
        <p:txBody>
          <a:bodyPr vert="horz" wrap="square" lIns="91440" tIns="45720" rIns="91440" bIns="45720" anchor="t" anchorCtr="0" compatLnSpc="1">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Footer Placeholder 5">
            <a:extLst>
              <a:ext uri="{FF2B5EF4-FFF2-40B4-BE49-F238E27FC236}">
                <a16:creationId xmlns:a16="http://schemas.microsoft.com/office/drawing/2014/main" id="{6C11A784-BB62-F1FE-022C-46901D8577DA}"/>
              </a:ext>
            </a:extLst>
          </p:cNvPr>
          <p:cNvSpPr txBox="1">
            <a:spLocks noGrp="1"/>
          </p:cNvSpPr>
          <p:nvPr>
            <p:ph type="ftr" sz="quarter" idx="9"/>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24" name="Slide Number Placeholder 6">
            <a:extLst>
              <a:ext uri="{FF2B5EF4-FFF2-40B4-BE49-F238E27FC236}">
                <a16:creationId xmlns:a16="http://schemas.microsoft.com/office/drawing/2014/main" id="{EBF90CE2-417E-7A36-06B5-9C82B5B1D545}"/>
              </a:ext>
            </a:extLst>
          </p:cNvPr>
          <p:cNvSpPr txBox="1">
            <a:spLocks noGrp="1"/>
          </p:cNvSpPr>
          <p:nvPr>
            <p:ph type="sldNum" sz="quarter" idx="8"/>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B03DE5FC-2C78-7640-A16C-3833570D7E05}" type="slidenum">
              <a:t>‹#›</a:t>
            </a:fld>
            <a:endParaRPr lang="en-GB"/>
          </a:p>
        </p:txBody>
      </p:sp>
    </p:spTree>
    <p:extLst>
      <p:ext uri="{BB962C8B-B14F-4D97-AF65-F5344CB8AC3E}">
        <p14:creationId xmlns:p14="http://schemas.microsoft.com/office/powerpoint/2010/main" val="3592314242"/>
      </p:ext>
    </p:extLst>
  </p:cSld>
  <p:clrMap bg1="lt1" tx1="dk1" bg2="lt2" tx2="dk2" accent1="accent1" accent2="accent2" accent3="accent3" accent4="accent4" accent5="accent5" accent6="accent6" hlink="hlink" folHlink="folHlink"/>
  <p:notesStyle>
    <a:lvl1pPr marL="171450" marR="0" lvl="0" indent="-171450" algn="l" defTabSz="914400" rtl="0" fontAlgn="auto" hangingPunct="1">
      <a:lnSpc>
        <a:spcPct val="100000"/>
      </a:lnSpc>
      <a:spcBef>
        <a:spcPts val="0"/>
      </a:spcBef>
      <a:spcAft>
        <a:spcPts val="0"/>
      </a:spcAft>
      <a:buSzPct val="100000"/>
      <a:buFont typeface="Arial" pitchFamily="34"/>
      <a:buChar char="•"/>
      <a:tabLst/>
      <a:defRPr lang="en-GB" sz="1200" b="1" i="0" u="none" strike="noStrike" kern="1200" cap="none" spc="0" baseline="0">
        <a:solidFill>
          <a:srgbClr val="000000"/>
        </a:solidFill>
        <a:uFillTx/>
        <a:latin typeface="Calibri"/>
      </a:defRPr>
    </a:lvl1pPr>
    <a:lvl2pPr marL="368302" marR="0" lvl="1"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2pPr>
    <a:lvl3pPr marL="533396" marR="0" lvl="2"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3pPr>
    <a:lvl4pPr marL="715966" marR="0" lvl="3" indent="-171450" algn="l" defTabSz="914400"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4pPr>
    <a:lvl5pPr marL="987423" marR="0" lvl="4" indent="-174622" algn="l" defTabSz="987423" rtl="0" fontAlgn="auto" hangingPunct="1">
      <a:lnSpc>
        <a:spcPct val="100000"/>
      </a:lnSpc>
      <a:spcBef>
        <a:spcPts val="0"/>
      </a:spcBef>
      <a:spcAft>
        <a:spcPts val="0"/>
      </a:spcAft>
      <a:buSzPct val="100000"/>
      <a:buFont typeface="Arial" pitchFamily="34"/>
      <a:buChar char="•"/>
      <a:tabLst/>
      <a:defRPr lang="en-GB"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65CAB6-3A2D-CFF7-4D9B-6B2E60782988}"/>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D3306740-7CD9-5014-C0C8-30001D43F773}"/>
              </a:ext>
            </a:extLst>
          </p:cNvPr>
          <p:cNvSpPr txBox="1">
            <a:spLocks noGrp="1"/>
          </p:cNvSpPr>
          <p:nvPr>
            <p:ph type="body" sz="quarter" idx="1"/>
          </p:nvPr>
        </p:nvSpPr>
        <p:spPr/>
        <p:txBody>
          <a:bodyPr/>
          <a:lstStyle/>
          <a:p>
            <a:pPr marL="0" lvl="0" indent="0">
              <a:buNone/>
            </a:pPr>
            <a:r>
              <a:rPr lang="en-GB" b="0">
                <a:latin typeface="Arial" pitchFamily="34"/>
                <a:cs typeface="Arial" pitchFamily="34"/>
              </a:rPr>
              <a:t>This session will help us examine our calendar, review any ‘pinch points’ and make changes to avoid them.</a:t>
            </a:r>
          </a:p>
        </p:txBody>
      </p:sp>
      <p:sp>
        <p:nvSpPr>
          <p:cNvPr id="4" name="Slide Number Placeholder 3">
            <a:extLst>
              <a:ext uri="{FF2B5EF4-FFF2-40B4-BE49-F238E27FC236}">
                <a16:creationId xmlns:a16="http://schemas.microsoft.com/office/drawing/2014/main" id="{D173FDDE-AAE8-AB65-ECBF-CBF498BDD6B1}"/>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053396D-4EDB-E94B-8749-CCA42FD1C72D}" type="slidenum">
              <a:t>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716778-F169-6A37-FB6B-E6ED11337F15}"/>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1FFAEF71-2A2C-90B9-684F-7DD19A713B9F}"/>
              </a:ext>
            </a:extLst>
          </p:cNvPr>
          <p:cNvSpPr txBox="1">
            <a:spLocks noGrp="1"/>
          </p:cNvSpPr>
          <p:nvPr>
            <p:ph type="body" sz="quarter" idx="1"/>
          </p:nvPr>
        </p:nvSpPr>
        <p:spPr/>
        <p:txBody>
          <a:bodyPr/>
          <a:lstStyle/>
          <a:p>
            <a:pPr marL="0" lvl="0" indent="0">
              <a:buNone/>
            </a:pPr>
            <a:r>
              <a:rPr lang="en-GB" b="0"/>
              <a:t>These are suggested quotes, you could edit them for your own school with quotes from your staff workload survey.</a:t>
            </a:r>
          </a:p>
          <a:p>
            <a:pPr lvl="0"/>
            <a:endParaRPr lang="en-GB"/>
          </a:p>
        </p:txBody>
      </p:sp>
      <p:sp>
        <p:nvSpPr>
          <p:cNvPr id="4" name="Slide Number Placeholder 3">
            <a:extLst>
              <a:ext uri="{FF2B5EF4-FFF2-40B4-BE49-F238E27FC236}">
                <a16:creationId xmlns:a16="http://schemas.microsoft.com/office/drawing/2014/main" id="{1EF74E45-95A9-380F-61D0-23A17B6BD011}"/>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315215-06E2-AA4F-99C8-8E40967B83D7}" type="slidenum">
              <a:t>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469F83-BF76-D4CE-1A15-E4D1218E06BB}"/>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BA6E5C8B-D33F-3B46-0066-48E1B0D953FC}"/>
              </a:ext>
            </a:extLst>
          </p:cNvPr>
          <p:cNvSpPr txBox="1">
            <a:spLocks noGrp="1"/>
          </p:cNvSpPr>
          <p:nvPr>
            <p:ph type="body" sz="quarter" idx="1"/>
          </p:nvPr>
        </p:nvSpPr>
        <p:spPr/>
        <p:txBody>
          <a:bodyPr/>
          <a:lstStyle/>
          <a:p>
            <a:pPr marL="0" lvl="0" indent="0">
              <a:buNone/>
            </a:pPr>
            <a:r>
              <a:rPr lang="en-GB" b="0">
                <a:latin typeface="Arial" pitchFamily="34"/>
                <a:cs typeface="Arial" pitchFamily="34"/>
              </a:rPr>
              <a:t>Decide whether this exercise is completed individually, in teams or by department and how views will be brought together in a discussion and recorded. It could also be completed amongst groups of schools, for example as part of a MAT.</a:t>
            </a:r>
          </a:p>
        </p:txBody>
      </p:sp>
      <p:sp>
        <p:nvSpPr>
          <p:cNvPr id="4" name="Slide Number Placeholder 3">
            <a:extLst>
              <a:ext uri="{FF2B5EF4-FFF2-40B4-BE49-F238E27FC236}">
                <a16:creationId xmlns:a16="http://schemas.microsoft.com/office/drawing/2014/main" id="{D897F7DA-13DE-5F37-325C-955D63F77A1D}"/>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4A01FF-8620-F646-85E7-0EA2C2B2B0F9}" type="slidenum">
              <a:t>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CBE64-4515-42DC-A968-4DA841E8E015}"/>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7435111F-B0C2-90A4-7D31-37408EBD5314}"/>
              </a:ext>
            </a:extLst>
          </p:cNvPr>
          <p:cNvSpPr txBox="1">
            <a:spLocks noGrp="1"/>
          </p:cNvSpPr>
          <p:nvPr>
            <p:ph type="body" sz="quarter" idx="1"/>
          </p:nvPr>
        </p:nvSpPr>
        <p:spPr/>
        <p:txBody>
          <a:bodyPr/>
          <a:lstStyle/>
          <a:p>
            <a:pPr marL="0" lvl="0" indent="0">
              <a:buNone/>
            </a:pPr>
            <a:r>
              <a:rPr lang="en-GB" b="0">
                <a:latin typeface="Arial"/>
                <a:cs typeface="Arial"/>
              </a:rPr>
              <a:t>This slide provides an example of what the start of a graph might look like. It is not intended to be exhaustive. </a:t>
            </a:r>
            <a:endParaRPr lang="en-GB" b="0">
              <a:latin typeface="Arial" pitchFamily="34"/>
              <a:cs typeface="Arial" pitchFamily="34"/>
            </a:endParaRPr>
          </a:p>
        </p:txBody>
      </p:sp>
      <p:sp>
        <p:nvSpPr>
          <p:cNvPr id="4" name="Slide Number Placeholder 3">
            <a:extLst>
              <a:ext uri="{FF2B5EF4-FFF2-40B4-BE49-F238E27FC236}">
                <a16:creationId xmlns:a16="http://schemas.microsoft.com/office/drawing/2014/main" id="{56B95889-9D30-5E41-2B29-70BF1F7B8751}"/>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1D82688-A954-DE4E-A0EA-77AD3A666185}"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DBA4D-9F8A-6B44-1172-87A68EE16827}"/>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E73FAD51-17EF-54A3-0BF1-2F7D0CFAF3CB}"/>
              </a:ext>
            </a:extLst>
          </p:cNvPr>
          <p:cNvSpPr txBox="1">
            <a:spLocks noGrp="1"/>
          </p:cNvSpPr>
          <p:nvPr>
            <p:ph type="body" sz="quarter" idx="1"/>
          </p:nvPr>
        </p:nvSpPr>
        <p:spPr/>
        <p:txBody>
          <a:bodyPr/>
          <a:lstStyle/>
          <a:p>
            <a:pPr marL="0" lvl="0" indent="0">
              <a:buNone/>
            </a:pPr>
            <a:r>
              <a:rPr lang="en-GB" b="0"/>
              <a:t>This slide provides some examples of things to consider and what the start of a graph might look like. It is not intended to be exhaustive. </a:t>
            </a:r>
            <a:endParaRPr lang="en-GB">
              <a:cs typeface="Calibri"/>
            </a:endParaRPr>
          </a:p>
        </p:txBody>
      </p:sp>
      <p:sp>
        <p:nvSpPr>
          <p:cNvPr id="4" name="Slide Number Placeholder 3">
            <a:extLst>
              <a:ext uri="{FF2B5EF4-FFF2-40B4-BE49-F238E27FC236}">
                <a16:creationId xmlns:a16="http://schemas.microsoft.com/office/drawing/2014/main" id="{918CA885-9F21-5FEB-7A8F-3DEECC6B50DC}"/>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3548619-EFE3-224A-8ACB-F484FEDF34B4}" type="slidenum">
              <a:t>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B61DBC-8E58-B8E6-0214-30C2421E8535}"/>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5B0F8AB0-62B4-1C03-C408-C937D3D01D97}"/>
              </a:ext>
            </a:extLst>
          </p:cNvPr>
          <p:cNvSpPr txBox="1">
            <a:spLocks noGrp="1"/>
          </p:cNvSpPr>
          <p:nvPr>
            <p:ph type="body" sz="quarter" idx="1"/>
          </p:nvPr>
        </p:nvSpPr>
        <p:spPr/>
        <p:txBody>
          <a:bodyPr/>
          <a:lstStyle/>
          <a:p>
            <a:pPr marL="0" lvl="0" indent="0">
              <a:lnSpc>
                <a:spcPct val="90000"/>
              </a:lnSpc>
              <a:buNone/>
            </a:pPr>
            <a:r>
              <a:rPr lang="en-GB" b="0">
                <a:latin typeface="Arial"/>
                <a:cs typeface="Arial"/>
              </a:rPr>
              <a:t>Either as a whole staff or in year or department group teams map out your year.</a:t>
            </a:r>
            <a:br>
              <a:rPr lang="en-GB" b="0">
                <a:latin typeface="Arial" pitchFamily="34"/>
                <a:cs typeface="Arial" pitchFamily="34"/>
              </a:rPr>
            </a:br>
            <a:endParaRPr lang="en-GB" b="0">
              <a:latin typeface="Arial" pitchFamily="34"/>
              <a:cs typeface="Arial" pitchFamily="34"/>
            </a:endParaRPr>
          </a:p>
          <a:p>
            <a:pPr marL="0" lvl="0" indent="0">
              <a:lnSpc>
                <a:spcPct val="90000"/>
              </a:lnSpc>
              <a:buNone/>
            </a:pPr>
            <a:r>
              <a:rPr lang="en-GB" b="0">
                <a:latin typeface="Arial"/>
                <a:cs typeface="Arial"/>
              </a:rPr>
              <a:t>To help prompt discussion, some suggestions for the parts of the year that cannot change are listed below:</a:t>
            </a:r>
            <a:endParaRPr lang="en-GB">
              <a:latin typeface="Arial"/>
              <a:cs typeface="Arial"/>
            </a:endParaRPr>
          </a:p>
          <a:p>
            <a:pPr marL="0" lvl="0" indent="0">
              <a:lnSpc>
                <a:spcPct val="90000"/>
              </a:lnSpc>
              <a:spcBef>
                <a:spcPts val="1000"/>
              </a:spcBef>
              <a:buNone/>
            </a:pPr>
            <a:endParaRPr lang="en-GB" b="0">
              <a:latin typeface="Arial" pitchFamily="34"/>
              <a:cs typeface="Arial" pitchFamily="34"/>
            </a:endParaRPr>
          </a:p>
          <a:p>
            <a:pPr marL="685800" lvl="1" indent="-228600">
              <a:lnSpc>
                <a:spcPct val="90000"/>
              </a:lnSpc>
              <a:spcBef>
                <a:spcPts val="500"/>
              </a:spcBef>
              <a:buClr>
                <a:srgbClr val="000000"/>
              </a:buClr>
              <a:buSzPts val="2400"/>
              <a:buFont typeface="Arial"/>
            </a:pPr>
            <a:r>
              <a:rPr lang="en-GB">
                <a:latin typeface="Arial"/>
                <a:cs typeface="Arial"/>
              </a:rPr>
              <a:t>Statutory testing</a:t>
            </a:r>
          </a:p>
          <a:p>
            <a:pPr marL="685800" lvl="1" indent="-228600">
              <a:lnSpc>
                <a:spcPct val="90000"/>
              </a:lnSpc>
              <a:spcBef>
                <a:spcPts val="500"/>
              </a:spcBef>
              <a:buClr>
                <a:srgbClr val="000000"/>
              </a:buClr>
              <a:buSzPts val="2400"/>
              <a:buFont typeface="Arial"/>
            </a:pPr>
            <a:r>
              <a:rPr lang="en-GB">
                <a:latin typeface="Arial"/>
                <a:cs typeface="Arial"/>
              </a:rPr>
              <a:t>Baseline assessments</a:t>
            </a:r>
          </a:p>
          <a:p>
            <a:pPr marL="685800" lvl="1" indent="-228600">
              <a:lnSpc>
                <a:spcPct val="90000"/>
              </a:lnSpc>
              <a:spcBef>
                <a:spcPts val="500"/>
              </a:spcBef>
              <a:buClr>
                <a:srgbClr val="000000"/>
              </a:buClr>
              <a:buSzPts val="2400"/>
              <a:buFont typeface="Arial"/>
            </a:pPr>
            <a:r>
              <a:rPr lang="en-GB">
                <a:latin typeface="Arial"/>
                <a:cs typeface="Arial"/>
              </a:rPr>
              <a:t>Census data</a:t>
            </a:r>
          </a:p>
          <a:p>
            <a:pPr marL="685800" lvl="1" indent="-228600">
              <a:lnSpc>
                <a:spcPct val="90000"/>
              </a:lnSpc>
              <a:spcBef>
                <a:spcPts val="500"/>
              </a:spcBef>
              <a:buClr>
                <a:srgbClr val="000000"/>
              </a:buClr>
              <a:buSzPts val="2400"/>
              <a:buFont typeface="Arial"/>
            </a:pPr>
            <a:r>
              <a:rPr lang="en-GB">
                <a:latin typeface="Arial"/>
                <a:cs typeface="Arial"/>
              </a:rPr>
              <a:t>Festivals and related work around these (e.g. Christmas, Diwali)</a:t>
            </a:r>
          </a:p>
          <a:p>
            <a:pPr marL="685800" lvl="1" indent="-228600">
              <a:lnSpc>
                <a:spcPct val="90000"/>
              </a:lnSpc>
              <a:spcBef>
                <a:spcPts val="500"/>
              </a:spcBef>
              <a:buClr>
                <a:srgbClr val="000000"/>
              </a:buClr>
              <a:buSzPts val="2400"/>
              <a:buFont typeface="Arial"/>
            </a:pPr>
            <a:r>
              <a:rPr lang="en-GB">
                <a:latin typeface="Arial"/>
                <a:cs typeface="Arial"/>
              </a:rPr>
              <a:t>Residential trips (which are pre-arranged)</a:t>
            </a:r>
          </a:p>
          <a:p>
            <a:pPr marL="685800" lvl="1" indent="-228600">
              <a:lnSpc>
                <a:spcPct val="90000"/>
              </a:lnSpc>
              <a:spcBef>
                <a:spcPts val="500"/>
              </a:spcBef>
              <a:buClr>
                <a:srgbClr val="000000"/>
              </a:buClr>
              <a:buSzPts val="2400"/>
              <a:buFont typeface="Arial"/>
            </a:pPr>
            <a:r>
              <a:rPr lang="en-GB">
                <a:latin typeface="Arial"/>
                <a:cs typeface="Arial"/>
              </a:rPr>
              <a:t>Tournaments or competitions</a:t>
            </a:r>
          </a:p>
        </p:txBody>
      </p:sp>
      <p:sp>
        <p:nvSpPr>
          <p:cNvPr id="4" name="Slide Number Placeholder 3">
            <a:extLst>
              <a:ext uri="{FF2B5EF4-FFF2-40B4-BE49-F238E27FC236}">
                <a16:creationId xmlns:a16="http://schemas.microsoft.com/office/drawing/2014/main" id="{7D90E46D-46E1-CB57-7AA8-996CFC9F5123}"/>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CE85DCB-AD49-BE4C-B435-00E856964651}" type="slidenum">
              <a:t>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140F89-0763-81AB-970F-4F81DDF088AE}"/>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B7550087-4D77-46E8-999E-5D83A6DCE31E}"/>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87A79BC0-1A88-23F2-8770-9E3000884455}"/>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BB8A67E-65BE-5D40-88C0-63634B449FC8}" type="slidenum">
              <a:t>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B83490-BB69-4045-4813-2FC97CECF81C}"/>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99EAE241-D699-374A-D976-804C199B589A}"/>
              </a:ext>
            </a:extLst>
          </p:cNvPr>
          <p:cNvSpPr txBox="1">
            <a:spLocks noGrp="1"/>
          </p:cNvSpPr>
          <p:nvPr>
            <p:ph type="body" sz="quarter" idx="1"/>
          </p:nvPr>
        </p:nvSpPr>
        <p:spPr/>
        <p:txBody>
          <a:bodyPr/>
          <a:lstStyle/>
          <a:p>
            <a:pPr marL="0" lvl="0" indent="0">
              <a:lnSpc>
                <a:spcPct val="80000"/>
              </a:lnSpc>
              <a:buNone/>
            </a:pPr>
            <a:r>
              <a:rPr lang="en-GB" b="0">
                <a:latin typeface="Arial" pitchFamily="34"/>
                <a:cs typeface="Arial" pitchFamily="34"/>
              </a:rPr>
              <a:t>Once you have the skeleton outline of your year, check through and ensure you are spacing out the tasks which are workload heavy. </a:t>
            </a:r>
            <a:br>
              <a:rPr lang="en-GB" b="0">
                <a:latin typeface="Arial" pitchFamily="34"/>
                <a:cs typeface="Arial" pitchFamily="34"/>
              </a:rPr>
            </a:br>
            <a:endParaRPr lang="en-GB" b="0">
              <a:latin typeface="Arial" pitchFamily="34"/>
              <a:cs typeface="Arial" pitchFamily="34"/>
            </a:endParaRPr>
          </a:p>
          <a:p>
            <a:pPr marL="0" lvl="0" indent="0">
              <a:lnSpc>
                <a:spcPct val="80000"/>
              </a:lnSpc>
              <a:buNone/>
            </a:pPr>
            <a:r>
              <a:rPr lang="en-GB" b="0">
                <a:latin typeface="Arial" pitchFamily="34"/>
                <a:cs typeface="Arial" pitchFamily="34"/>
              </a:rPr>
              <a:t>Think about the purpose behind key tasks and ensure that these are completed efficiently and the impact on teaching and learning is understood by all. </a:t>
            </a:r>
            <a:br>
              <a:rPr lang="en-GB" b="0">
                <a:latin typeface="Arial" pitchFamily="34"/>
                <a:cs typeface="Arial" pitchFamily="34"/>
              </a:rPr>
            </a:br>
            <a:endParaRPr lang="en-GB" b="0">
              <a:latin typeface="Arial" pitchFamily="34"/>
              <a:cs typeface="Arial" pitchFamily="34"/>
            </a:endParaRPr>
          </a:p>
          <a:p>
            <a:pPr marL="0" lvl="0" indent="0">
              <a:lnSpc>
                <a:spcPct val="80000"/>
              </a:lnSpc>
              <a:spcBef>
                <a:spcPts val="1000"/>
              </a:spcBef>
              <a:buNone/>
            </a:pPr>
            <a:r>
              <a:rPr lang="en-GB" b="0">
                <a:latin typeface="Arial" pitchFamily="34"/>
                <a:cs typeface="Arial" pitchFamily="34"/>
              </a:rPr>
              <a:t>Consider the other key events or tasks which need to be added into the year (this could be completed in year group and department teams), and what more you could remove.</a:t>
            </a:r>
            <a:br>
              <a:rPr lang="en-GB" b="0">
                <a:latin typeface="Arial" pitchFamily="34"/>
                <a:cs typeface="Arial" pitchFamily="34"/>
              </a:rPr>
            </a:br>
            <a:endParaRPr lang="en-GB" b="0">
              <a:latin typeface="Arial" pitchFamily="34"/>
              <a:cs typeface="Arial" pitchFamily="34"/>
            </a:endParaRPr>
          </a:p>
          <a:p>
            <a:pPr marL="0" lvl="0" indent="0">
              <a:lnSpc>
                <a:spcPct val="80000"/>
              </a:lnSpc>
              <a:spcBef>
                <a:spcPts val="1000"/>
              </a:spcBef>
              <a:buNone/>
            </a:pPr>
            <a:r>
              <a:rPr lang="en-GB" b="0">
                <a:latin typeface="Arial" pitchFamily="34"/>
                <a:cs typeface="Arial" pitchFamily="34"/>
              </a:rPr>
              <a:t>When adding to the calendar keep asking the question: </a:t>
            </a:r>
            <a:r>
              <a:rPr lang="en-GB" b="0" i="1">
                <a:latin typeface="Arial" pitchFamily="34"/>
                <a:cs typeface="Arial" pitchFamily="34"/>
              </a:rPr>
              <a:t>If I do this at this point in the year, what will be the impact on workload? If the impact is high then reconsider the timings?</a:t>
            </a:r>
          </a:p>
          <a:p>
            <a:pPr lvl="0"/>
            <a:endParaRPr lang="en-GB" b="0"/>
          </a:p>
        </p:txBody>
      </p:sp>
      <p:sp>
        <p:nvSpPr>
          <p:cNvPr id="4" name="Slide Number Placeholder 3">
            <a:extLst>
              <a:ext uri="{FF2B5EF4-FFF2-40B4-BE49-F238E27FC236}">
                <a16:creationId xmlns:a16="http://schemas.microsoft.com/office/drawing/2014/main" id="{5B115249-7120-7DB6-EE95-F3184812E105}"/>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B6A9D5C-9D02-6F49-8CA4-A7DB0691E5EF}"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3F4B1B-F230-BCF3-81E5-C61E6CF75241}"/>
              </a:ext>
            </a:extLst>
          </p:cNvPr>
          <p:cNvSpPr>
            <a:spLocks noGrp="1" noRot="1" noChangeAspect="1"/>
          </p:cNvSpPr>
          <p:nvPr>
            <p:ph type="sldImg"/>
          </p:nvPr>
        </p:nvSpPr>
        <p:spPr>
          <a:xfrm>
            <a:off x="692150" y="250825"/>
            <a:ext cx="5400675" cy="4051300"/>
          </a:xfrm>
        </p:spPr>
      </p:sp>
      <p:sp>
        <p:nvSpPr>
          <p:cNvPr id="3" name="Notes Placeholder 2">
            <a:extLst>
              <a:ext uri="{FF2B5EF4-FFF2-40B4-BE49-F238E27FC236}">
                <a16:creationId xmlns:a16="http://schemas.microsoft.com/office/drawing/2014/main" id="{A2B5BAB4-7579-BEEA-BFB6-E8D7750DDEAC}"/>
              </a:ext>
            </a:extLst>
          </p:cNvPr>
          <p:cNvSpPr txBox="1">
            <a:spLocks noGrp="1"/>
          </p:cNvSpPr>
          <p:nvPr>
            <p:ph type="body" sz="quarter" idx="1"/>
          </p:nvPr>
        </p:nvSpPr>
        <p:spPr/>
        <p:txBody>
          <a:bodyPr/>
          <a:lstStyle/>
          <a:p>
            <a:pPr marL="0" lvl="0" indent="0">
              <a:lnSpc>
                <a:spcPct val="90000"/>
              </a:lnSpc>
              <a:buNone/>
            </a:pPr>
            <a:r>
              <a:rPr lang="en-GB" b="0">
                <a:latin typeface="Arial" pitchFamily="34"/>
                <a:cs typeface="Arial" pitchFamily="34"/>
              </a:rPr>
              <a:t>Once you have finalised your calendar, make sure everyone has had a chance to comment on the content and key tasks added, make sure it is accessible to all staff and set review dates.</a:t>
            </a:r>
            <a:endParaRPr lang="en-GB">
              <a:latin typeface="Arial" pitchFamily="34"/>
              <a:cs typeface="Arial" pitchFamily="34"/>
            </a:endParaRPr>
          </a:p>
          <a:p>
            <a:pPr marL="360365" lvl="0" indent="-360365">
              <a:lnSpc>
                <a:spcPct val="90000"/>
              </a:lnSpc>
              <a:spcBef>
                <a:spcPts val="1000"/>
              </a:spcBef>
              <a:buNone/>
            </a:pPr>
            <a:endParaRPr lang="en-GB" b="0">
              <a:latin typeface="Arial" pitchFamily="34"/>
              <a:cs typeface="Arial" pitchFamily="34"/>
            </a:endParaRPr>
          </a:p>
          <a:p>
            <a:pPr marL="0" lvl="0" indent="0">
              <a:lnSpc>
                <a:spcPct val="90000"/>
              </a:lnSpc>
              <a:spcBef>
                <a:spcPts val="1000"/>
              </a:spcBef>
              <a:buNone/>
            </a:pPr>
            <a:r>
              <a:rPr lang="en-GB" b="0">
                <a:latin typeface="Arial" pitchFamily="34"/>
                <a:cs typeface="Arial" pitchFamily="34"/>
              </a:rPr>
              <a:t>If there are any clashes which will add to workload, look to change the timings or refine the tasks.</a:t>
            </a:r>
            <a:endParaRPr lang="en-GB">
              <a:latin typeface="Arial" pitchFamily="34"/>
              <a:cs typeface="Arial" pitchFamily="34"/>
            </a:endParaRPr>
          </a:p>
          <a:p>
            <a:pPr marL="360365" lvl="0" indent="-360365">
              <a:lnSpc>
                <a:spcPct val="90000"/>
              </a:lnSpc>
              <a:spcBef>
                <a:spcPts val="1000"/>
              </a:spcBef>
              <a:buNone/>
            </a:pPr>
            <a:endParaRPr lang="en-GB" b="0">
              <a:latin typeface="Arial" pitchFamily="34"/>
              <a:cs typeface="Arial" pitchFamily="34"/>
            </a:endParaRPr>
          </a:p>
          <a:p>
            <a:pPr marL="0" lvl="0" indent="0">
              <a:lnSpc>
                <a:spcPct val="90000"/>
              </a:lnSpc>
              <a:spcBef>
                <a:spcPts val="1000"/>
              </a:spcBef>
              <a:buNone/>
            </a:pPr>
            <a:r>
              <a:rPr lang="en-GB" b="0">
                <a:latin typeface="Arial" pitchFamily="34"/>
                <a:cs typeface="Arial" pitchFamily="34"/>
              </a:rPr>
              <a:t>When year groups or departments are planning other key tasks or trips, return to the calendar to assess the impact on workload.</a:t>
            </a:r>
            <a:br>
              <a:rPr lang="en-GB" b="0">
                <a:latin typeface="Arial" pitchFamily="34"/>
                <a:cs typeface="Arial" pitchFamily="34"/>
              </a:rPr>
            </a:br>
            <a:endParaRPr lang="en-GB" b="0">
              <a:latin typeface="Arial" pitchFamily="34"/>
              <a:cs typeface="Arial" pitchFamily="34"/>
            </a:endParaRPr>
          </a:p>
          <a:p>
            <a:pPr marL="0" lvl="0" indent="0">
              <a:lnSpc>
                <a:spcPct val="90000"/>
              </a:lnSpc>
              <a:spcBef>
                <a:spcPts val="1000"/>
              </a:spcBef>
              <a:buNone/>
            </a:pPr>
            <a:r>
              <a:rPr lang="en-GB" b="0">
                <a:latin typeface="Arial" pitchFamily="34"/>
                <a:cs typeface="Arial" pitchFamily="34"/>
              </a:rPr>
              <a:t>At the end of your session, you should decide how actions are recorded and reviewed, who is responsible, and how you will communicate changes with staff, governors, pupils and parents/carers.</a:t>
            </a:r>
          </a:p>
        </p:txBody>
      </p:sp>
      <p:sp>
        <p:nvSpPr>
          <p:cNvPr id="4" name="Slide Number Placeholder 3">
            <a:extLst>
              <a:ext uri="{FF2B5EF4-FFF2-40B4-BE49-F238E27FC236}">
                <a16:creationId xmlns:a16="http://schemas.microsoft.com/office/drawing/2014/main" id="{64FE2060-91AA-84DB-251B-772FB5A61254}"/>
              </a:ext>
            </a:extLst>
          </p:cNvPr>
          <p:cNvSpPr txBox="1"/>
          <p:nvPr/>
        </p:nvSpPr>
        <p:spPr>
          <a:xfrm>
            <a:off x="6309323" y="8685208"/>
            <a:ext cx="547094" cy="457200"/>
          </a:xfrm>
          <a:prstGeom prst="rect">
            <a:avLst/>
          </a:prstGeom>
          <a:noFill/>
          <a:ln cap="flat">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0F96884-CB53-4543-B33C-B6692A9CA51A}"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188-BAB5-33E1-5807-27CBDE30577E}"/>
              </a:ext>
            </a:extLst>
          </p:cNvPr>
          <p:cNvSpPr txBox="1">
            <a:spLocks noGrp="1"/>
          </p:cNvSpPr>
          <p:nvPr>
            <p:ph type="ctrTitle"/>
          </p:nvPr>
        </p:nvSpPr>
        <p:spPr>
          <a:xfrm>
            <a:off x="685800" y="981078"/>
            <a:ext cx="7772400" cy="1470026"/>
          </a:xfrm>
        </p:spPr>
        <p:txBody>
          <a:bodyPr/>
          <a:lstStyle>
            <a:lvl1pPr>
              <a:defRPr sz="54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37A1A091-BAA5-9627-36AF-839A587857B6}"/>
              </a:ext>
            </a:extLst>
          </p:cNvPr>
          <p:cNvSpPr txBox="1">
            <a:spLocks noGrp="1"/>
          </p:cNvSpPr>
          <p:nvPr>
            <p:ph type="subTitle" idx="1"/>
          </p:nvPr>
        </p:nvSpPr>
        <p:spPr>
          <a:xfrm>
            <a:off x="683568" y="2924946"/>
            <a:ext cx="6400800" cy="1752603"/>
          </a:xfrm>
        </p:spPr>
        <p:txBody>
          <a:bodyPr/>
          <a:lstStyle>
            <a:lvl1pPr marL="0" indent="0">
              <a:buNone/>
              <a:defRPr>
                <a:latin typeface="Arial" pitchFamily="34"/>
                <a:cs typeface="Arial" pitchFamily="34"/>
              </a:defRPr>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451A3D25-A756-9E7B-26C3-84AB073DD28D}"/>
              </a:ext>
            </a:extLst>
          </p:cNvPr>
          <p:cNvSpPr txBox="1">
            <a:spLocks noGrp="1"/>
          </p:cNvSpPr>
          <p:nvPr>
            <p:ph type="dt" sz="half" idx="7"/>
          </p:nvPr>
        </p:nvSpPr>
        <p:spPr/>
        <p:txBody>
          <a:bodyPr/>
          <a:lstStyle>
            <a:lvl1pPr>
              <a:defRPr/>
            </a:lvl1pPr>
          </a:lstStyle>
          <a:p>
            <a:pPr lvl="0"/>
            <a:fld id="{C02BC428-7228-8243-9620-EAE10C4F429E}" type="datetime1">
              <a:rPr lang="en-GB"/>
              <a:pPr lvl="0"/>
              <a:t>05/03/2024</a:t>
            </a:fld>
            <a:endParaRPr lang="en-GB"/>
          </a:p>
        </p:txBody>
      </p:sp>
      <p:sp>
        <p:nvSpPr>
          <p:cNvPr id="5" name="Footer Placeholder 4">
            <a:extLst>
              <a:ext uri="{FF2B5EF4-FFF2-40B4-BE49-F238E27FC236}">
                <a16:creationId xmlns:a16="http://schemas.microsoft.com/office/drawing/2014/main" id="{6AE52076-94B1-55AA-A147-2D30ACAD3BDE}"/>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96E73194-238F-B2CA-E809-5806771CDD5D}"/>
              </a:ext>
            </a:extLst>
          </p:cNvPr>
          <p:cNvSpPr txBox="1">
            <a:spLocks noGrp="1"/>
          </p:cNvSpPr>
          <p:nvPr>
            <p:ph type="sldNum" sz="quarter" idx="8"/>
          </p:nvPr>
        </p:nvSpPr>
        <p:spPr/>
        <p:txBody>
          <a:bodyPr/>
          <a:lstStyle>
            <a:lvl1pPr>
              <a:defRPr/>
            </a:lvl1pPr>
          </a:lstStyle>
          <a:p>
            <a:pPr lvl="0"/>
            <a:fld id="{5B63B0DB-A466-6A4F-815B-6C4592C5877E}" type="slidenum">
              <a:t>‹#›</a:t>
            </a:fld>
            <a:endParaRPr lang="en-GB"/>
          </a:p>
        </p:txBody>
      </p:sp>
    </p:spTree>
    <p:extLst>
      <p:ext uri="{BB962C8B-B14F-4D97-AF65-F5344CB8AC3E}">
        <p14:creationId xmlns:p14="http://schemas.microsoft.com/office/powerpoint/2010/main" val="7816252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7BDD6FF-AA2B-780A-3481-F5DFFF5EC951}"/>
              </a:ext>
            </a:extLst>
          </p:cNvPr>
          <p:cNvSpPr txBox="1">
            <a:spLocks noGrp="1"/>
          </p:cNvSpPr>
          <p:nvPr>
            <p:ph type="dt" sz="half" idx="7"/>
          </p:nvPr>
        </p:nvSpPr>
        <p:spPr/>
        <p:txBody>
          <a:bodyPr/>
          <a:lstStyle>
            <a:lvl1pPr>
              <a:defRPr/>
            </a:lvl1pPr>
          </a:lstStyle>
          <a:p>
            <a:pPr lvl="0"/>
            <a:fld id="{7F734353-C6D2-374F-BDED-A4F0AF28477F}" type="datetime1">
              <a:rPr lang="en-GB"/>
              <a:pPr lvl="0"/>
              <a:t>05/03/2024</a:t>
            </a:fld>
            <a:endParaRPr lang="en-GB"/>
          </a:p>
        </p:txBody>
      </p:sp>
      <p:sp>
        <p:nvSpPr>
          <p:cNvPr id="3" name="Footer Placeholder 4">
            <a:extLst>
              <a:ext uri="{FF2B5EF4-FFF2-40B4-BE49-F238E27FC236}">
                <a16:creationId xmlns:a16="http://schemas.microsoft.com/office/drawing/2014/main" id="{212208F7-B3FD-1F59-8B7D-0397F7EB0AF4}"/>
              </a:ext>
            </a:extLst>
          </p:cNvPr>
          <p:cNvSpPr txBox="1">
            <a:spLocks noGrp="1"/>
          </p:cNvSpPr>
          <p:nvPr>
            <p:ph type="ftr" sz="quarter" idx="9"/>
          </p:nvPr>
        </p:nvSpPr>
        <p:spPr/>
        <p:txBody>
          <a:bodyPr/>
          <a:lstStyle>
            <a:lvl1pPr>
              <a:defRPr/>
            </a:lvl1pPr>
          </a:lstStyle>
          <a:p>
            <a:pPr lvl="0"/>
            <a:r>
              <a:rPr lang="en-GB"/>
              <a:t>DRAFT</a:t>
            </a:r>
          </a:p>
        </p:txBody>
      </p:sp>
      <p:sp>
        <p:nvSpPr>
          <p:cNvPr id="4" name="Slide Number Placeholder 5">
            <a:extLst>
              <a:ext uri="{FF2B5EF4-FFF2-40B4-BE49-F238E27FC236}">
                <a16:creationId xmlns:a16="http://schemas.microsoft.com/office/drawing/2014/main" id="{72426607-19B4-2D44-B17E-15BBDEF0A391}"/>
              </a:ext>
            </a:extLst>
          </p:cNvPr>
          <p:cNvSpPr txBox="1">
            <a:spLocks noGrp="1"/>
          </p:cNvSpPr>
          <p:nvPr>
            <p:ph type="sldNum" sz="quarter" idx="8"/>
          </p:nvPr>
        </p:nvSpPr>
        <p:spPr/>
        <p:txBody>
          <a:bodyPr/>
          <a:lstStyle>
            <a:lvl1pPr>
              <a:defRPr/>
            </a:lvl1pPr>
          </a:lstStyle>
          <a:p>
            <a:pPr lvl="0"/>
            <a:fld id="{C03E849C-EA02-CF44-89FE-EA0825E39DA5}" type="slidenum">
              <a:t>‹#›</a:t>
            </a:fld>
            <a:endParaRPr lang="en-GB"/>
          </a:p>
        </p:txBody>
      </p:sp>
    </p:spTree>
    <p:extLst>
      <p:ext uri="{BB962C8B-B14F-4D97-AF65-F5344CB8AC3E}">
        <p14:creationId xmlns:p14="http://schemas.microsoft.com/office/powerpoint/2010/main" val="275765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B5ED-75D5-E76F-A76D-49577CFAB06D}"/>
              </a:ext>
            </a:extLst>
          </p:cNvPr>
          <p:cNvSpPr txBox="1">
            <a:spLocks noGrp="1"/>
          </p:cNvSpPr>
          <p:nvPr>
            <p:ph type="title"/>
          </p:nvPr>
        </p:nvSpPr>
        <p:spPr>
          <a:xfrm>
            <a:off x="684208" y="335923"/>
            <a:ext cx="7775572" cy="645154"/>
          </a:xfrm>
        </p:spPr>
        <p:txBody>
          <a:bodyPr/>
          <a:lstStyle>
            <a:lvl1pPr>
              <a:defRPr/>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DB76326D-99CC-5ACD-3423-A23AE1041B5F}"/>
              </a:ext>
            </a:extLst>
          </p:cNvPr>
          <p:cNvSpPr txBox="1">
            <a:spLocks noGrp="1"/>
          </p:cNvSpPr>
          <p:nvPr>
            <p:ph type="pic" idx="1"/>
          </p:nvPr>
        </p:nvSpPr>
        <p:spPr>
          <a:xfrm>
            <a:off x="1872270" y="1187202"/>
            <a:ext cx="5256583" cy="4112367"/>
          </a:xfrm>
          <a:ln w="9528">
            <a:solidFill>
              <a:srgbClr val="1F497D"/>
            </a:solidFill>
            <a:prstDash val="solid"/>
          </a:ln>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59ACA8BF-3EE7-B377-4E76-5C23728667DA}"/>
              </a:ext>
            </a:extLst>
          </p:cNvPr>
          <p:cNvSpPr txBox="1">
            <a:spLocks noGrp="1"/>
          </p:cNvSpPr>
          <p:nvPr>
            <p:ph type="body" idx="2"/>
          </p:nvPr>
        </p:nvSpPr>
        <p:spPr>
          <a:xfrm>
            <a:off x="1763685" y="5445572"/>
            <a:ext cx="5486400" cy="359697"/>
          </a:xfrm>
        </p:spPr>
        <p:txBody>
          <a:bodyPr/>
          <a:lstStyle>
            <a:lvl1pPr marL="0" indent="0">
              <a:buNone/>
              <a:defRPr sz="1400"/>
            </a:lvl1pPr>
          </a:lstStyle>
          <a:p>
            <a:pPr lvl="0"/>
            <a:r>
              <a:rPr lang="en-US"/>
              <a:t>Click to edit Master text styles</a:t>
            </a:r>
          </a:p>
        </p:txBody>
      </p:sp>
      <p:sp>
        <p:nvSpPr>
          <p:cNvPr id="5" name="Date Placeholder 3">
            <a:extLst>
              <a:ext uri="{FF2B5EF4-FFF2-40B4-BE49-F238E27FC236}">
                <a16:creationId xmlns:a16="http://schemas.microsoft.com/office/drawing/2014/main" id="{4C67A831-4329-0085-CB86-61E134823DB5}"/>
              </a:ext>
            </a:extLst>
          </p:cNvPr>
          <p:cNvSpPr txBox="1">
            <a:spLocks noGrp="1"/>
          </p:cNvSpPr>
          <p:nvPr>
            <p:ph type="dt" sz="half" idx="7"/>
          </p:nvPr>
        </p:nvSpPr>
        <p:spPr/>
        <p:txBody>
          <a:bodyPr/>
          <a:lstStyle>
            <a:lvl1pPr>
              <a:defRPr/>
            </a:lvl1pPr>
          </a:lstStyle>
          <a:p>
            <a:pPr lvl="0"/>
            <a:fld id="{D22C1937-2B3C-A54F-857F-B7E6C9640F42}" type="datetime1">
              <a:rPr lang="en-GB"/>
              <a:pPr lvl="0"/>
              <a:t>05/03/2024</a:t>
            </a:fld>
            <a:endParaRPr lang="en-GB"/>
          </a:p>
        </p:txBody>
      </p:sp>
      <p:sp>
        <p:nvSpPr>
          <p:cNvPr id="6" name="Footer Placeholder 4">
            <a:extLst>
              <a:ext uri="{FF2B5EF4-FFF2-40B4-BE49-F238E27FC236}">
                <a16:creationId xmlns:a16="http://schemas.microsoft.com/office/drawing/2014/main" id="{7A80CA95-6323-B12A-CEA4-BE311F89D89B}"/>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5F680BF5-D8F8-71C4-0A3B-459E3D6D9FB5}"/>
              </a:ext>
            </a:extLst>
          </p:cNvPr>
          <p:cNvSpPr txBox="1">
            <a:spLocks noGrp="1"/>
          </p:cNvSpPr>
          <p:nvPr>
            <p:ph type="sldNum" sz="quarter" idx="8"/>
          </p:nvPr>
        </p:nvSpPr>
        <p:spPr/>
        <p:txBody>
          <a:bodyPr/>
          <a:lstStyle>
            <a:lvl1pPr>
              <a:defRPr/>
            </a:lvl1pPr>
          </a:lstStyle>
          <a:p>
            <a:pPr lvl="0"/>
            <a:fld id="{CAAA6465-4810-9E4E-99C8-60D948D2CA70}" type="slidenum">
              <a:t>‹#›</a:t>
            </a:fld>
            <a:endParaRPr lang="en-GB"/>
          </a:p>
        </p:txBody>
      </p:sp>
    </p:spTree>
    <p:extLst>
      <p:ext uri="{BB962C8B-B14F-4D97-AF65-F5344CB8AC3E}">
        <p14:creationId xmlns:p14="http://schemas.microsoft.com/office/powerpoint/2010/main" val="420774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C066-8DF2-CC71-3CEB-DEA904302BD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9E005378-66DB-8DD8-5FEE-9D9CC28B80A5}"/>
              </a:ext>
            </a:extLst>
          </p:cNvPr>
          <p:cNvSpPr txBox="1">
            <a:spLocks noGrp="1"/>
          </p:cNvSpPr>
          <p:nvPr>
            <p:ph type="dt" sz="half" idx="7"/>
          </p:nvPr>
        </p:nvSpPr>
        <p:spPr/>
        <p:txBody>
          <a:bodyPr/>
          <a:lstStyle>
            <a:lvl1pPr>
              <a:defRPr/>
            </a:lvl1pPr>
          </a:lstStyle>
          <a:p>
            <a:pPr lvl="0"/>
            <a:fld id="{F6862969-81C9-8B43-B2D0-36A6C1C95755}" type="datetime1">
              <a:rPr lang="en-GB"/>
              <a:pPr lvl="0"/>
              <a:t>05/03/2024</a:t>
            </a:fld>
            <a:endParaRPr lang="en-GB"/>
          </a:p>
        </p:txBody>
      </p:sp>
      <p:sp>
        <p:nvSpPr>
          <p:cNvPr id="4" name="Footer Placeholder 3">
            <a:extLst>
              <a:ext uri="{FF2B5EF4-FFF2-40B4-BE49-F238E27FC236}">
                <a16:creationId xmlns:a16="http://schemas.microsoft.com/office/drawing/2014/main" id="{C964E487-8970-40A9-192C-4F1D99FE33DE}"/>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4">
            <a:extLst>
              <a:ext uri="{FF2B5EF4-FFF2-40B4-BE49-F238E27FC236}">
                <a16:creationId xmlns:a16="http://schemas.microsoft.com/office/drawing/2014/main" id="{CA3F49B7-EED8-A721-604F-F8B89E0A2BD1}"/>
              </a:ext>
            </a:extLst>
          </p:cNvPr>
          <p:cNvSpPr txBox="1">
            <a:spLocks noGrp="1"/>
          </p:cNvSpPr>
          <p:nvPr>
            <p:ph type="sldNum" sz="quarter" idx="8"/>
          </p:nvPr>
        </p:nvSpPr>
        <p:spPr/>
        <p:txBody>
          <a:bodyPr/>
          <a:lstStyle>
            <a:lvl1pPr>
              <a:defRPr/>
            </a:lvl1pPr>
          </a:lstStyle>
          <a:p>
            <a:pPr lvl="0"/>
            <a:fld id="{A4B37309-A0C2-1D46-ADEF-774E026D66A9}" type="slidenum">
              <a:t>‹#›</a:t>
            </a:fld>
            <a:endParaRPr lang="en-GB"/>
          </a:p>
        </p:txBody>
      </p:sp>
    </p:spTree>
    <p:extLst>
      <p:ext uri="{BB962C8B-B14F-4D97-AF65-F5344CB8AC3E}">
        <p14:creationId xmlns:p14="http://schemas.microsoft.com/office/powerpoint/2010/main" val="393257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7864-EE51-80BD-E9F5-101BD19011EB}"/>
              </a:ext>
            </a:extLst>
          </p:cNvPr>
          <p:cNvSpPr txBox="1">
            <a:spLocks noGrp="1"/>
          </p:cNvSpPr>
          <p:nvPr>
            <p:ph type="title"/>
          </p:nvPr>
        </p:nvSpPr>
        <p:spPr>
          <a:xfrm>
            <a:off x="684208" y="333371"/>
            <a:ext cx="7775572" cy="647696"/>
          </a:xfrm>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A29F5440-5F57-8578-4EE9-BB2E53F6A4E3}"/>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E1B176-115A-C161-CA8C-C356ABAED0BA}"/>
              </a:ext>
            </a:extLst>
          </p:cNvPr>
          <p:cNvSpPr txBox="1">
            <a:spLocks noGrp="1"/>
          </p:cNvSpPr>
          <p:nvPr>
            <p:ph type="dt" sz="half" idx="7"/>
          </p:nvPr>
        </p:nvSpPr>
        <p:spPr/>
        <p:txBody>
          <a:bodyPr/>
          <a:lstStyle>
            <a:lvl1pPr>
              <a:defRPr/>
            </a:lvl1pPr>
          </a:lstStyle>
          <a:p>
            <a:pPr lvl="0"/>
            <a:fld id="{46465B85-6899-994B-85DF-A472AF85336F}" type="datetime1">
              <a:rPr lang="en-GB"/>
              <a:pPr lvl="0"/>
              <a:t>05/03/2024</a:t>
            </a:fld>
            <a:endParaRPr lang="en-GB"/>
          </a:p>
        </p:txBody>
      </p:sp>
      <p:sp>
        <p:nvSpPr>
          <p:cNvPr id="5" name="Footer Placeholder 4">
            <a:extLst>
              <a:ext uri="{FF2B5EF4-FFF2-40B4-BE49-F238E27FC236}">
                <a16:creationId xmlns:a16="http://schemas.microsoft.com/office/drawing/2014/main" id="{6D7C0D30-18FF-C592-E1ED-27FC0EC7A0FB}"/>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EF0AD01F-4EE6-06F5-053D-A28F1CEFAF62}"/>
              </a:ext>
            </a:extLst>
          </p:cNvPr>
          <p:cNvSpPr txBox="1">
            <a:spLocks noGrp="1"/>
          </p:cNvSpPr>
          <p:nvPr>
            <p:ph type="sldNum" sz="quarter" idx="8"/>
          </p:nvPr>
        </p:nvSpPr>
        <p:spPr/>
        <p:txBody>
          <a:bodyPr/>
          <a:lstStyle>
            <a:lvl1pPr>
              <a:defRPr/>
            </a:lvl1pPr>
          </a:lstStyle>
          <a:p>
            <a:pPr lvl="0"/>
            <a:fld id="{6F68A72F-BCBF-E94D-A1EC-F4A700A58D9E}" type="slidenum">
              <a:t>‹#›</a:t>
            </a:fld>
            <a:endParaRPr lang="en-GB"/>
          </a:p>
        </p:txBody>
      </p:sp>
    </p:spTree>
    <p:extLst>
      <p:ext uri="{BB962C8B-B14F-4D97-AF65-F5344CB8AC3E}">
        <p14:creationId xmlns:p14="http://schemas.microsoft.com/office/powerpoint/2010/main" val="28067881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41C7-42CB-B537-E70B-C018D5A2A8DE}"/>
              </a:ext>
            </a:extLst>
          </p:cNvPr>
          <p:cNvSpPr txBox="1">
            <a:spLocks noGrp="1"/>
          </p:cNvSpPr>
          <p:nvPr>
            <p:ph type="title"/>
          </p:nvPr>
        </p:nvSpPr>
        <p:spPr>
          <a:xfrm>
            <a:off x="678923" y="981078"/>
            <a:ext cx="7775572" cy="1253340"/>
          </a:xfrm>
        </p:spPr>
        <p:txBody>
          <a:bodyPr anchor="t"/>
          <a:lstStyle>
            <a:lvl1pPr>
              <a:defRPr sz="4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D91128E8-EAD9-37EB-179A-2D445F9B4384}"/>
              </a:ext>
            </a:extLst>
          </p:cNvPr>
          <p:cNvSpPr txBox="1">
            <a:spLocks noGrp="1"/>
          </p:cNvSpPr>
          <p:nvPr>
            <p:ph type="body" idx="1"/>
          </p:nvPr>
        </p:nvSpPr>
        <p:spPr>
          <a:xfrm>
            <a:off x="691112" y="2420892"/>
            <a:ext cx="7775572" cy="1500182"/>
          </a:xfrm>
        </p:spPr>
        <p:txBody>
          <a:bodyP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33B36DFA-009A-9648-B3C8-29CEC0F61B63}"/>
              </a:ext>
            </a:extLst>
          </p:cNvPr>
          <p:cNvSpPr txBox="1">
            <a:spLocks noGrp="1"/>
          </p:cNvSpPr>
          <p:nvPr>
            <p:ph type="dt" sz="half" idx="7"/>
          </p:nvPr>
        </p:nvSpPr>
        <p:spPr/>
        <p:txBody>
          <a:bodyPr/>
          <a:lstStyle>
            <a:lvl1pPr>
              <a:defRPr/>
            </a:lvl1pPr>
          </a:lstStyle>
          <a:p>
            <a:pPr lvl="0"/>
            <a:fld id="{7F44E5BD-A8A6-5F40-BEF4-6B9461D04467}" type="datetime1">
              <a:rPr lang="en-GB"/>
              <a:pPr lvl="0"/>
              <a:t>05/03/2024</a:t>
            </a:fld>
            <a:endParaRPr lang="en-GB"/>
          </a:p>
        </p:txBody>
      </p:sp>
      <p:sp>
        <p:nvSpPr>
          <p:cNvPr id="5" name="Footer Placeholder 4">
            <a:extLst>
              <a:ext uri="{FF2B5EF4-FFF2-40B4-BE49-F238E27FC236}">
                <a16:creationId xmlns:a16="http://schemas.microsoft.com/office/drawing/2014/main" id="{9D36AE86-A9EC-2226-F1F7-8D73792AB00E}"/>
              </a:ext>
            </a:extLst>
          </p:cNvPr>
          <p:cNvSpPr txBox="1">
            <a:spLocks noGrp="1"/>
          </p:cNvSpPr>
          <p:nvPr>
            <p:ph type="ftr" sz="quarter" idx="9"/>
          </p:nvPr>
        </p:nvSpPr>
        <p:spPr/>
        <p:txBody>
          <a:bodyPr/>
          <a:lstStyle>
            <a:lvl1pPr>
              <a:defRPr/>
            </a:lvl1pPr>
          </a:lstStyle>
          <a:p>
            <a:pPr lvl="0"/>
            <a:r>
              <a:rPr lang="en-GB"/>
              <a:t>DRAFT</a:t>
            </a:r>
          </a:p>
        </p:txBody>
      </p:sp>
      <p:sp>
        <p:nvSpPr>
          <p:cNvPr id="6" name="Slide Number Placeholder 5">
            <a:extLst>
              <a:ext uri="{FF2B5EF4-FFF2-40B4-BE49-F238E27FC236}">
                <a16:creationId xmlns:a16="http://schemas.microsoft.com/office/drawing/2014/main" id="{1AA2F713-E183-2FB7-7232-C8F53316B056}"/>
              </a:ext>
            </a:extLst>
          </p:cNvPr>
          <p:cNvSpPr txBox="1">
            <a:spLocks noGrp="1"/>
          </p:cNvSpPr>
          <p:nvPr>
            <p:ph type="sldNum" sz="quarter" idx="8"/>
          </p:nvPr>
        </p:nvSpPr>
        <p:spPr/>
        <p:txBody>
          <a:bodyPr/>
          <a:lstStyle>
            <a:lvl1pPr>
              <a:defRPr/>
            </a:lvl1pPr>
          </a:lstStyle>
          <a:p>
            <a:pPr lvl="0"/>
            <a:fld id="{7BBE624F-C64E-6648-B5BA-BE5FDAC61A91}" type="slidenum">
              <a:t>‹#›</a:t>
            </a:fld>
            <a:endParaRPr lang="en-GB"/>
          </a:p>
        </p:txBody>
      </p:sp>
    </p:spTree>
    <p:extLst>
      <p:ext uri="{BB962C8B-B14F-4D97-AF65-F5344CB8AC3E}">
        <p14:creationId xmlns:p14="http://schemas.microsoft.com/office/powerpoint/2010/main" val="59393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0922-42AF-6D2F-2AD7-9935983EB17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E6BA54A9-7B8B-06EC-493D-0BCF49557A6D}"/>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D0795B-02A9-588C-9644-91C5F6A7BCFA}"/>
              </a:ext>
            </a:extLst>
          </p:cNvPr>
          <p:cNvSpPr txBox="1">
            <a:spLocks noGrp="1"/>
          </p:cNvSpPr>
          <p:nvPr>
            <p:ph idx="2"/>
          </p:nvPr>
        </p:nvSpPr>
        <p:spPr>
          <a:xfrm>
            <a:off x="4648196"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5ACA2676-5985-BE35-73FF-319202EB52BD}"/>
              </a:ext>
            </a:extLst>
          </p:cNvPr>
          <p:cNvSpPr txBox="1">
            <a:spLocks noGrp="1"/>
          </p:cNvSpPr>
          <p:nvPr>
            <p:ph type="dt" sz="half" idx="7"/>
          </p:nvPr>
        </p:nvSpPr>
        <p:spPr/>
        <p:txBody>
          <a:bodyPr/>
          <a:lstStyle>
            <a:lvl1pPr>
              <a:defRPr/>
            </a:lvl1pPr>
          </a:lstStyle>
          <a:p>
            <a:pPr lvl="0"/>
            <a:fld id="{5A774D86-F04F-5B43-BD17-1B2879FCB3F2}" type="datetime1">
              <a:rPr lang="en-GB"/>
              <a:pPr lvl="0"/>
              <a:t>05/03/2024</a:t>
            </a:fld>
            <a:endParaRPr lang="en-GB"/>
          </a:p>
        </p:txBody>
      </p:sp>
      <p:sp>
        <p:nvSpPr>
          <p:cNvPr id="6" name="Footer Placeholder 4">
            <a:extLst>
              <a:ext uri="{FF2B5EF4-FFF2-40B4-BE49-F238E27FC236}">
                <a16:creationId xmlns:a16="http://schemas.microsoft.com/office/drawing/2014/main" id="{415CE5DC-E926-162E-D34E-0FE15B798A29}"/>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AB1CC6BA-15FC-7577-B158-59E215C680BB}"/>
              </a:ext>
            </a:extLst>
          </p:cNvPr>
          <p:cNvSpPr txBox="1">
            <a:spLocks noGrp="1"/>
          </p:cNvSpPr>
          <p:nvPr>
            <p:ph type="sldNum" sz="quarter" idx="8"/>
          </p:nvPr>
        </p:nvSpPr>
        <p:spPr/>
        <p:txBody>
          <a:bodyPr/>
          <a:lstStyle>
            <a:lvl1pPr>
              <a:defRPr/>
            </a:lvl1pPr>
          </a:lstStyle>
          <a:p>
            <a:pPr lvl="0"/>
            <a:fld id="{750544D8-418F-8B4D-A53B-FE1F126D1B34}" type="slidenum">
              <a:t>‹#›</a:t>
            </a:fld>
            <a:endParaRPr lang="en-GB"/>
          </a:p>
        </p:txBody>
      </p:sp>
    </p:spTree>
    <p:extLst>
      <p:ext uri="{BB962C8B-B14F-4D97-AF65-F5344CB8AC3E}">
        <p14:creationId xmlns:p14="http://schemas.microsoft.com/office/powerpoint/2010/main" val="106152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Emphasis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B50C-0EA7-3192-689F-0ACC032F254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86305554-A836-AD4B-9D20-EBEB8C738F3C}"/>
              </a:ext>
            </a:extLst>
          </p:cNvPr>
          <p:cNvSpPr txBox="1">
            <a:spLocks noGrp="1"/>
          </p:cNvSpPr>
          <p:nvPr>
            <p:ph idx="1"/>
          </p:nvPr>
        </p:nvSpPr>
        <p:spPr>
          <a:xfrm>
            <a:off x="684208" y="1196977"/>
            <a:ext cx="3811584" cy="467995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AA91191-E010-35F7-CB48-145669C6B5AB}"/>
              </a:ext>
            </a:extLst>
          </p:cNvPr>
          <p:cNvSpPr txBox="1">
            <a:spLocks noGrp="1"/>
          </p:cNvSpPr>
          <p:nvPr>
            <p:ph idx="2"/>
          </p:nvPr>
        </p:nvSpPr>
        <p:spPr>
          <a:xfrm>
            <a:off x="4648196" y="1339477"/>
            <a:ext cx="3811584" cy="830997"/>
          </a:xfrm>
          <a:solidFill>
            <a:srgbClr val="C6E0E4"/>
          </a:solidFill>
          <a:ln w="9528">
            <a:solidFill>
              <a:srgbClr val="1F497D"/>
            </a:solidFill>
            <a:prstDash val="solid"/>
          </a:ln>
        </p:spPr>
        <p:txBody>
          <a:bodyPr lIns="107999">
            <a:spAutoFit/>
          </a:bodyPr>
          <a:lstStyle>
            <a:lvl1pPr>
              <a:defRPr/>
            </a:lvl1pPr>
          </a:lstStyle>
          <a:p>
            <a:pPr lvl="0"/>
            <a:r>
              <a:rPr lang="en-US"/>
              <a:t>Click to edit Master text styles</a:t>
            </a:r>
          </a:p>
        </p:txBody>
      </p:sp>
      <p:sp>
        <p:nvSpPr>
          <p:cNvPr id="5" name="Date Placeholder 3">
            <a:extLst>
              <a:ext uri="{FF2B5EF4-FFF2-40B4-BE49-F238E27FC236}">
                <a16:creationId xmlns:a16="http://schemas.microsoft.com/office/drawing/2014/main" id="{618891F3-CFE4-0CEB-4C4C-68EF78818C64}"/>
              </a:ext>
            </a:extLst>
          </p:cNvPr>
          <p:cNvSpPr txBox="1">
            <a:spLocks noGrp="1"/>
          </p:cNvSpPr>
          <p:nvPr>
            <p:ph type="dt" sz="half" idx="7"/>
          </p:nvPr>
        </p:nvSpPr>
        <p:spPr/>
        <p:txBody>
          <a:bodyPr/>
          <a:lstStyle>
            <a:lvl1pPr>
              <a:defRPr/>
            </a:lvl1pPr>
          </a:lstStyle>
          <a:p>
            <a:pPr lvl="0"/>
            <a:fld id="{DF9DB5E7-6208-4A4F-BC6B-6B3332C2F8C9}" type="datetime1">
              <a:rPr lang="en-GB"/>
              <a:pPr lvl="0"/>
              <a:t>05/03/2024</a:t>
            </a:fld>
            <a:endParaRPr lang="en-GB"/>
          </a:p>
        </p:txBody>
      </p:sp>
      <p:sp>
        <p:nvSpPr>
          <p:cNvPr id="6" name="Footer Placeholder 4">
            <a:extLst>
              <a:ext uri="{FF2B5EF4-FFF2-40B4-BE49-F238E27FC236}">
                <a16:creationId xmlns:a16="http://schemas.microsoft.com/office/drawing/2014/main" id="{2AB4EF67-4805-20FC-1359-25DCAF22C8B6}"/>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06F695B0-A81D-8603-CE75-924176FDCD77}"/>
              </a:ext>
            </a:extLst>
          </p:cNvPr>
          <p:cNvSpPr txBox="1">
            <a:spLocks noGrp="1"/>
          </p:cNvSpPr>
          <p:nvPr>
            <p:ph type="sldNum" sz="quarter" idx="8"/>
          </p:nvPr>
        </p:nvSpPr>
        <p:spPr/>
        <p:txBody>
          <a:bodyPr/>
          <a:lstStyle>
            <a:lvl1pPr>
              <a:defRPr/>
            </a:lvl1pPr>
          </a:lstStyle>
          <a:p>
            <a:pPr lvl="0"/>
            <a:fld id="{5D636467-3404-5A48-BEC1-551EBE97B406}" type="slidenum">
              <a:t>‹#›</a:t>
            </a:fld>
            <a:endParaRPr lang="en-GB"/>
          </a:p>
        </p:txBody>
      </p:sp>
    </p:spTree>
    <p:extLst>
      <p:ext uri="{BB962C8B-B14F-4D97-AF65-F5344CB8AC3E}">
        <p14:creationId xmlns:p14="http://schemas.microsoft.com/office/powerpoint/2010/main" val="96470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12D3-0DBF-380E-7B13-7F56490C20C7}"/>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48DAA69B-E54D-AEE4-C87D-31DB9A96E1B0}"/>
              </a:ext>
            </a:extLst>
          </p:cNvPr>
          <p:cNvSpPr txBox="1">
            <a:spLocks noGrp="1"/>
          </p:cNvSpPr>
          <p:nvPr>
            <p:ph type="body" idx="1"/>
          </p:nvPr>
        </p:nvSpPr>
        <p:spPr>
          <a:xfrm>
            <a:off x="684208" y="1196977"/>
            <a:ext cx="3813176"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A7FAEDFE-795C-C2BB-898C-DB2AE5F67951}"/>
              </a:ext>
            </a:extLst>
          </p:cNvPr>
          <p:cNvSpPr txBox="1">
            <a:spLocks noGrp="1"/>
          </p:cNvSpPr>
          <p:nvPr>
            <p:ph idx="2"/>
          </p:nvPr>
        </p:nvSpPr>
        <p:spPr>
          <a:xfrm>
            <a:off x="684208" y="1845076"/>
            <a:ext cx="3813176"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3C3E93-B70A-9A61-0369-6D698963D3D4}"/>
              </a:ext>
            </a:extLst>
          </p:cNvPr>
          <p:cNvSpPr txBox="1">
            <a:spLocks noGrp="1"/>
          </p:cNvSpPr>
          <p:nvPr>
            <p:ph type="body" idx="3"/>
          </p:nvPr>
        </p:nvSpPr>
        <p:spPr>
          <a:xfrm>
            <a:off x="4645023" y="1196977"/>
            <a:ext cx="3814767" cy="648099"/>
          </a:xfrm>
          <a:solidFill>
            <a:srgbClr val="C6E0E4"/>
          </a:solidFill>
          <a:ln w="9528">
            <a:solidFill>
              <a:srgbClr val="1F497D"/>
            </a:solidFill>
            <a:prstDash val="solid"/>
          </a:ln>
        </p:spPr>
        <p:txBody>
          <a:bodyPr/>
          <a:lstStyle>
            <a:lvl1pPr>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41746564-DF0E-3FE4-A41D-05008BB1A76A}"/>
              </a:ext>
            </a:extLst>
          </p:cNvPr>
          <p:cNvSpPr txBox="1">
            <a:spLocks noGrp="1"/>
          </p:cNvSpPr>
          <p:nvPr>
            <p:ph idx="4"/>
          </p:nvPr>
        </p:nvSpPr>
        <p:spPr>
          <a:xfrm>
            <a:off x="4645023" y="1845076"/>
            <a:ext cx="3814767" cy="4031854"/>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ABDE5592-26D6-08EE-7F53-64470315EAF6}"/>
              </a:ext>
            </a:extLst>
          </p:cNvPr>
          <p:cNvSpPr txBox="1">
            <a:spLocks noGrp="1"/>
          </p:cNvSpPr>
          <p:nvPr>
            <p:ph type="dt" sz="half" idx="7"/>
          </p:nvPr>
        </p:nvSpPr>
        <p:spPr/>
        <p:txBody>
          <a:bodyPr/>
          <a:lstStyle>
            <a:lvl1pPr>
              <a:defRPr/>
            </a:lvl1pPr>
          </a:lstStyle>
          <a:p>
            <a:pPr lvl="0"/>
            <a:fld id="{BB7E12E5-950C-9143-AAD0-902ADA102A25}" type="datetime1">
              <a:rPr lang="en-GB"/>
              <a:pPr lvl="0"/>
              <a:t>05/03/2024</a:t>
            </a:fld>
            <a:endParaRPr lang="en-GB"/>
          </a:p>
        </p:txBody>
      </p:sp>
      <p:sp>
        <p:nvSpPr>
          <p:cNvPr id="8" name="Footer Placeholder 4">
            <a:extLst>
              <a:ext uri="{FF2B5EF4-FFF2-40B4-BE49-F238E27FC236}">
                <a16:creationId xmlns:a16="http://schemas.microsoft.com/office/drawing/2014/main" id="{B6FAC16D-093B-07D3-9DE7-018F4724745B}"/>
              </a:ext>
            </a:extLst>
          </p:cNvPr>
          <p:cNvSpPr txBox="1">
            <a:spLocks noGrp="1"/>
          </p:cNvSpPr>
          <p:nvPr>
            <p:ph type="ftr" sz="quarter" idx="9"/>
          </p:nvPr>
        </p:nvSpPr>
        <p:spPr/>
        <p:txBody>
          <a:bodyPr/>
          <a:lstStyle>
            <a:lvl1pPr>
              <a:defRPr/>
            </a:lvl1pPr>
          </a:lstStyle>
          <a:p>
            <a:pPr lvl="0"/>
            <a:r>
              <a:rPr lang="en-GB"/>
              <a:t>DRAFT</a:t>
            </a:r>
          </a:p>
        </p:txBody>
      </p:sp>
      <p:sp>
        <p:nvSpPr>
          <p:cNvPr id="9" name="Slide Number Placeholder 5">
            <a:extLst>
              <a:ext uri="{FF2B5EF4-FFF2-40B4-BE49-F238E27FC236}">
                <a16:creationId xmlns:a16="http://schemas.microsoft.com/office/drawing/2014/main" id="{0B7D487B-B701-36CA-8662-A8F68E93B4AF}"/>
              </a:ext>
            </a:extLst>
          </p:cNvPr>
          <p:cNvSpPr txBox="1">
            <a:spLocks noGrp="1"/>
          </p:cNvSpPr>
          <p:nvPr>
            <p:ph type="sldNum" sz="quarter" idx="8"/>
          </p:nvPr>
        </p:nvSpPr>
        <p:spPr/>
        <p:txBody>
          <a:bodyPr/>
          <a:lstStyle>
            <a:lvl1pPr>
              <a:defRPr/>
            </a:lvl1pPr>
          </a:lstStyle>
          <a:p>
            <a:pPr lvl="0"/>
            <a:fld id="{539FCF75-0435-6D49-BBDA-5AD316391EC4}" type="slidenum">
              <a:t>‹#›</a:t>
            </a:fld>
            <a:endParaRPr lang="en-GB"/>
          </a:p>
        </p:txBody>
      </p:sp>
    </p:spTree>
    <p:extLst>
      <p:ext uri="{BB962C8B-B14F-4D97-AF65-F5344CB8AC3E}">
        <p14:creationId xmlns:p14="http://schemas.microsoft.com/office/powerpoint/2010/main" val="425012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with Bor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EE02-9350-9CFA-D563-43C685424E1A}"/>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CD2C5533-1CD8-D71B-3CBE-49E1E2D448C8}"/>
              </a:ext>
            </a:extLst>
          </p:cNvPr>
          <p:cNvSpPr txBox="1">
            <a:spLocks noGrp="1"/>
          </p:cNvSpPr>
          <p:nvPr>
            <p:ph idx="1"/>
          </p:nvPr>
        </p:nvSpPr>
        <p:spPr>
          <a:xfrm>
            <a:off x="684208" y="1196977"/>
            <a:ext cx="3811584" cy="475297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EEE3D6-BAA0-9DAC-8026-757599BF2502}"/>
              </a:ext>
            </a:extLst>
          </p:cNvPr>
          <p:cNvSpPr txBox="1">
            <a:spLocks noGrp="1"/>
          </p:cNvSpPr>
          <p:nvPr>
            <p:ph idx="2"/>
          </p:nvPr>
        </p:nvSpPr>
        <p:spPr>
          <a:xfrm>
            <a:off x="4648196" y="1196977"/>
            <a:ext cx="3811584" cy="4752978"/>
          </a:xfrm>
          <a:ln w="9528">
            <a:solidFill>
              <a:srgbClr val="1F497D"/>
            </a:solidFill>
            <a:prstDash val="solid"/>
          </a:ln>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836A9182-7718-5800-E865-191FF4652359}"/>
              </a:ext>
            </a:extLst>
          </p:cNvPr>
          <p:cNvSpPr txBox="1">
            <a:spLocks noGrp="1"/>
          </p:cNvSpPr>
          <p:nvPr>
            <p:ph type="dt" sz="half" idx="7"/>
          </p:nvPr>
        </p:nvSpPr>
        <p:spPr/>
        <p:txBody>
          <a:bodyPr/>
          <a:lstStyle>
            <a:lvl1pPr>
              <a:defRPr/>
            </a:lvl1pPr>
          </a:lstStyle>
          <a:p>
            <a:pPr lvl="0"/>
            <a:fld id="{4666EC0D-08D6-2D4C-A5BD-D7E1E66EBCBB}" type="datetime1">
              <a:rPr lang="en-GB"/>
              <a:pPr lvl="0"/>
              <a:t>05/03/2024</a:t>
            </a:fld>
            <a:endParaRPr lang="en-GB"/>
          </a:p>
        </p:txBody>
      </p:sp>
      <p:sp>
        <p:nvSpPr>
          <p:cNvPr id="6" name="Footer Placeholder 4">
            <a:extLst>
              <a:ext uri="{FF2B5EF4-FFF2-40B4-BE49-F238E27FC236}">
                <a16:creationId xmlns:a16="http://schemas.microsoft.com/office/drawing/2014/main" id="{DD28879B-D16A-2407-EBBF-38363F8608D6}"/>
              </a:ext>
            </a:extLst>
          </p:cNvPr>
          <p:cNvSpPr txBox="1">
            <a:spLocks noGrp="1"/>
          </p:cNvSpPr>
          <p:nvPr>
            <p:ph type="ftr" sz="quarter" idx="9"/>
          </p:nvPr>
        </p:nvSpPr>
        <p:spPr/>
        <p:txBody>
          <a:bodyPr/>
          <a:lstStyle>
            <a:lvl1pPr>
              <a:defRPr/>
            </a:lvl1pPr>
          </a:lstStyle>
          <a:p>
            <a:pPr lvl="0"/>
            <a:r>
              <a:rPr lang="en-GB"/>
              <a:t>DRAFT</a:t>
            </a:r>
          </a:p>
        </p:txBody>
      </p:sp>
      <p:sp>
        <p:nvSpPr>
          <p:cNvPr id="7" name="Slide Number Placeholder 5">
            <a:extLst>
              <a:ext uri="{FF2B5EF4-FFF2-40B4-BE49-F238E27FC236}">
                <a16:creationId xmlns:a16="http://schemas.microsoft.com/office/drawing/2014/main" id="{F9EC35E7-787E-4DF7-1D1A-E97B3F912ECD}"/>
              </a:ext>
            </a:extLst>
          </p:cNvPr>
          <p:cNvSpPr txBox="1">
            <a:spLocks noGrp="1"/>
          </p:cNvSpPr>
          <p:nvPr>
            <p:ph type="sldNum" sz="quarter" idx="8"/>
          </p:nvPr>
        </p:nvSpPr>
        <p:spPr/>
        <p:txBody>
          <a:bodyPr/>
          <a:lstStyle>
            <a:lvl1pPr>
              <a:defRPr/>
            </a:lvl1pPr>
          </a:lstStyle>
          <a:p>
            <a:pPr lvl="0"/>
            <a:fld id="{CFC88995-8109-5540-B3E0-41E7510D2E8D}" type="slidenum">
              <a:t>‹#›</a:t>
            </a:fld>
            <a:endParaRPr lang="en-GB"/>
          </a:p>
        </p:txBody>
      </p:sp>
    </p:spTree>
    <p:extLst>
      <p:ext uri="{BB962C8B-B14F-4D97-AF65-F5344CB8AC3E}">
        <p14:creationId xmlns:p14="http://schemas.microsoft.com/office/powerpoint/2010/main" val="128789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4F42-AE05-131F-426E-36E07CADF218}"/>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3">
            <a:extLst>
              <a:ext uri="{FF2B5EF4-FFF2-40B4-BE49-F238E27FC236}">
                <a16:creationId xmlns:a16="http://schemas.microsoft.com/office/drawing/2014/main" id="{E1FB1031-1289-B496-485E-409CB9135D19}"/>
              </a:ext>
            </a:extLst>
          </p:cNvPr>
          <p:cNvSpPr txBox="1">
            <a:spLocks noGrp="1"/>
          </p:cNvSpPr>
          <p:nvPr>
            <p:ph type="dt" sz="half" idx="7"/>
          </p:nvPr>
        </p:nvSpPr>
        <p:spPr/>
        <p:txBody>
          <a:bodyPr/>
          <a:lstStyle>
            <a:lvl1pPr>
              <a:defRPr/>
            </a:lvl1pPr>
          </a:lstStyle>
          <a:p>
            <a:pPr lvl="0"/>
            <a:fld id="{166B39AB-E471-9449-AA6B-D0DFA79950E6}" type="datetime1">
              <a:rPr lang="en-GB"/>
              <a:pPr lvl="0"/>
              <a:t>05/03/2024</a:t>
            </a:fld>
            <a:endParaRPr lang="en-GB"/>
          </a:p>
        </p:txBody>
      </p:sp>
      <p:sp>
        <p:nvSpPr>
          <p:cNvPr id="4" name="Footer Placeholder 4">
            <a:extLst>
              <a:ext uri="{FF2B5EF4-FFF2-40B4-BE49-F238E27FC236}">
                <a16:creationId xmlns:a16="http://schemas.microsoft.com/office/drawing/2014/main" id="{1C3A05D0-4666-D58D-06F4-79DE2185C356}"/>
              </a:ext>
            </a:extLst>
          </p:cNvPr>
          <p:cNvSpPr txBox="1">
            <a:spLocks noGrp="1"/>
          </p:cNvSpPr>
          <p:nvPr>
            <p:ph type="ftr" sz="quarter" idx="9"/>
          </p:nvPr>
        </p:nvSpPr>
        <p:spPr/>
        <p:txBody>
          <a:bodyPr/>
          <a:lstStyle>
            <a:lvl1pPr>
              <a:defRPr/>
            </a:lvl1pPr>
          </a:lstStyle>
          <a:p>
            <a:pPr lvl="0"/>
            <a:r>
              <a:rPr lang="en-GB"/>
              <a:t>DRAFT</a:t>
            </a:r>
          </a:p>
        </p:txBody>
      </p:sp>
      <p:sp>
        <p:nvSpPr>
          <p:cNvPr id="5" name="Slide Number Placeholder 5">
            <a:extLst>
              <a:ext uri="{FF2B5EF4-FFF2-40B4-BE49-F238E27FC236}">
                <a16:creationId xmlns:a16="http://schemas.microsoft.com/office/drawing/2014/main" id="{D99A67EC-45E5-778A-CDB3-BC6E24CFF8D6}"/>
              </a:ext>
            </a:extLst>
          </p:cNvPr>
          <p:cNvSpPr txBox="1">
            <a:spLocks noGrp="1"/>
          </p:cNvSpPr>
          <p:nvPr>
            <p:ph type="sldNum" sz="quarter" idx="8"/>
          </p:nvPr>
        </p:nvSpPr>
        <p:spPr/>
        <p:txBody>
          <a:bodyPr/>
          <a:lstStyle>
            <a:lvl1pPr>
              <a:defRPr/>
            </a:lvl1pPr>
          </a:lstStyle>
          <a:p>
            <a:pPr lvl="0"/>
            <a:fld id="{9B13822A-C09F-2F47-A66A-248756EDD5F0}" type="slidenum">
              <a:t>‹#›</a:t>
            </a:fld>
            <a:endParaRPr lang="en-GB"/>
          </a:p>
        </p:txBody>
      </p:sp>
    </p:spTree>
    <p:extLst>
      <p:ext uri="{BB962C8B-B14F-4D97-AF65-F5344CB8AC3E}">
        <p14:creationId xmlns:p14="http://schemas.microsoft.com/office/powerpoint/2010/main" val="339449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D168F-3385-4A40-6141-7795078D48B8}"/>
              </a:ext>
            </a:extLst>
          </p:cNvPr>
          <p:cNvSpPr txBox="1">
            <a:spLocks noGrp="1"/>
          </p:cNvSpPr>
          <p:nvPr>
            <p:ph type="title"/>
          </p:nvPr>
        </p:nvSpPr>
        <p:spPr>
          <a:xfrm>
            <a:off x="684208" y="332658"/>
            <a:ext cx="7775572" cy="648419"/>
          </a:xfrm>
          <a:prstGeom prst="rect">
            <a:avLst/>
          </a:prstGeom>
          <a:noFill/>
          <a:ln>
            <a:noFill/>
          </a:ln>
        </p:spPr>
        <p:txBody>
          <a:bodyPr vert="horz" wrap="square" lIns="91440" tIns="45720" rIns="91440" bIns="45720" anchor="ctr" anchorCtr="0" compatLnSpc="1">
            <a:no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BA439781-13E2-2151-D586-C1D49AB14350}"/>
              </a:ext>
            </a:extLst>
          </p:cNvPr>
          <p:cNvSpPr txBox="1">
            <a:spLocks noGrp="1"/>
          </p:cNvSpPr>
          <p:nvPr>
            <p:ph type="body" idx="1"/>
          </p:nvPr>
        </p:nvSpPr>
        <p:spPr>
          <a:xfrm>
            <a:off x="684208" y="1196977"/>
            <a:ext cx="7775572" cy="4679944"/>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1EE195-33AA-6B2A-2304-DB049B088AE3}"/>
              </a:ext>
            </a:extLst>
          </p:cNvPr>
          <p:cNvSpPr txBox="1">
            <a:spLocks noGrp="1"/>
          </p:cNvSpPr>
          <p:nvPr>
            <p:ph type="dt" sz="half" idx="2"/>
          </p:nvPr>
        </p:nvSpPr>
        <p:spPr>
          <a:xfrm>
            <a:off x="2123730" y="6334121"/>
            <a:ext cx="1224134"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9B290578-B8CF-D840-BCC1-71B90100C989}" type="datetime1">
              <a:rPr lang="en-GB"/>
              <a:pPr lvl="0"/>
              <a:t>05/03/2024</a:t>
            </a:fld>
            <a:endParaRPr lang="en-GB"/>
          </a:p>
        </p:txBody>
      </p:sp>
      <p:sp>
        <p:nvSpPr>
          <p:cNvPr id="5" name="Footer Placeholder 4">
            <a:extLst>
              <a:ext uri="{FF2B5EF4-FFF2-40B4-BE49-F238E27FC236}">
                <a16:creationId xmlns:a16="http://schemas.microsoft.com/office/drawing/2014/main" id="{E966B24A-2B0D-6094-44E3-9D5968DBBADA}"/>
              </a:ext>
            </a:extLst>
          </p:cNvPr>
          <p:cNvSpPr txBox="1">
            <a:spLocks noGrp="1"/>
          </p:cNvSpPr>
          <p:nvPr>
            <p:ph type="ftr" sz="quarter" idx="3"/>
          </p:nvPr>
        </p:nvSpPr>
        <p:spPr>
          <a:xfrm>
            <a:off x="3419874" y="6334121"/>
            <a:ext cx="4464493"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r>
              <a:rPr lang="en-GB"/>
              <a:t>DRAFT</a:t>
            </a:r>
          </a:p>
        </p:txBody>
      </p:sp>
      <p:sp>
        <p:nvSpPr>
          <p:cNvPr id="6" name="Slide Number Placeholder 5">
            <a:extLst>
              <a:ext uri="{FF2B5EF4-FFF2-40B4-BE49-F238E27FC236}">
                <a16:creationId xmlns:a16="http://schemas.microsoft.com/office/drawing/2014/main" id="{F5E51D99-4162-EDD2-E742-0E423D1DE480}"/>
              </a:ext>
            </a:extLst>
          </p:cNvPr>
          <p:cNvSpPr txBox="1">
            <a:spLocks noGrp="1"/>
          </p:cNvSpPr>
          <p:nvPr>
            <p:ph type="sldNum" sz="quarter" idx="4"/>
          </p:nvPr>
        </p:nvSpPr>
        <p:spPr>
          <a:xfrm>
            <a:off x="7945386" y="6334121"/>
            <a:ext cx="514395"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F7F7F"/>
                </a:solidFill>
                <a:uFillTx/>
                <a:latin typeface="Arial"/>
              </a:defRPr>
            </a:lvl1pPr>
          </a:lstStyle>
          <a:p>
            <a:pPr lvl="0"/>
            <a:fld id="{968F09FF-570F-9142-98A5-C0B3B187E52D}"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100000"/>
        </a:lnSpc>
        <a:spcBef>
          <a:spcPts val="0"/>
        </a:spcBef>
        <a:spcAft>
          <a:spcPts val="0"/>
        </a:spcAft>
        <a:buNone/>
        <a:tabLst/>
        <a:defRPr lang="en-US" sz="3200" b="1" i="0" u="none" strike="noStrike" kern="1200" cap="none" spc="0" baseline="0">
          <a:solidFill>
            <a:srgbClr val="104F75"/>
          </a:solidFill>
          <a:uFillTx/>
          <a:latin typeface="Arial"/>
        </a:defRPr>
      </a:lvl1pPr>
    </p:titleStyle>
    <p:bodyStyle>
      <a:lvl1pPr marL="342900" marR="0" lvl="0" indent="-3429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1" i="0" u="none" strike="noStrike" kern="1200" cap="none" spc="0" baseline="0">
          <a:solidFill>
            <a:srgbClr val="000000"/>
          </a:solidFill>
          <a:uFillTx/>
          <a:latin typeface="Arial"/>
        </a:defRPr>
      </a:lvl1pPr>
      <a:lvl2pPr marL="742950" marR="0" lvl="1" indent="-28575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2pPr>
      <a:lvl3pPr marL="1143000" marR="0" lvl="2"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2000" b="0" i="0" u="none" strike="noStrike" kern="1200" cap="none" spc="0" baseline="0">
          <a:solidFill>
            <a:srgbClr val="000000"/>
          </a:solidFill>
          <a:uFillTx/>
          <a:latin typeface="Arial"/>
        </a:defRPr>
      </a:lvl3pPr>
      <a:lvl4pPr marL="1600200" marR="0" lvl="3"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4pPr>
      <a:lvl5pPr marL="2057400" marR="0" lvl="4" indent="-228600" algn="l" defTabSz="914400" rtl="0" fontAlgn="auto" hangingPunct="1">
        <a:lnSpc>
          <a:spcPct val="120000"/>
        </a:lnSpc>
        <a:spcBef>
          <a:spcPts val="0"/>
        </a:spcBef>
        <a:spcAft>
          <a:spcPts val="600"/>
        </a:spcAft>
        <a:buClr>
          <a:srgbClr val="1F497D"/>
        </a:buClr>
        <a:buSzPct val="100000"/>
        <a:buFont typeface="Wingdings" pitchFamily="2"/>
        <a:buChar char="§"/>
        <a:tabLst/>
        <a:defRPr lang="en-US" sz="1600" b="0" i="0" u="none" strike="noStrike" kern="1200" cap="none" spc="0" baseline="0">
          <a:solidFill>
            <a:srgbClr val="000000"/>
          </a:solidFill>
          <a:uFillTx/>
          <a:latin typeface="Aria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B26B6B82-DD93-30E7-0096-DCE4E251F299}"/>
              </a:ext>
            </a:extLst>
          </p:cNvPr>
          <p:cNvSpPr txBox="1">
            <a:spLocks noGrp="1"/>
          </p:cNvSpPr>
          <p:nvPr>
            <p:ph type="ctrTitle"/>
          </p:nvPr>
        </p:nvSpPr>
        <p:spPr>
          <a:xfrm>
            <a:off x="314389" y="476667"/>
            <a:ext cx="8225814" cy="1440161"/>
          </a:xfrm>
        </p:spPr>
        <p:txBody>
          <a:bodyPr/>
          <a:lstStyle/>
          <a:p>
            <a:pPr lvl="0"/>
            <a:r>
              <a:rPr lang="en-GB">
                <a:solidFill>
                  <a:srgbClr val="000000"/>
                </a:solidFill>
              </a:rPr>
              <a:t>Reducing workload</a:t>
            </a:r>
            <a:endParaRPr lang="en-GB">
              <a:solidFill>
                <a:srgbClr val="000000"/>
              </a:solidFill>
              <a:cs typeface="Arial"/>
            </a:endParaRPr>
          </a:p>
        </p:txBody>
      </p:sp>
      <p:sp>
        <p:nvSpPr>
          <p:cNvPr id="3" name="TextBox 5">
            <a:extLst>
              <a:ext uri="{FF2B5EF4-FFF2-40B4-BE49-F238E27FC236}">
                <a16:creationId xmlns:a16="http://schemas.microsoft.com/office/drawing/2014/main" id="{4A6C5DB9-A196-550C-D182-C67E4B84CA6B}"/>
              </a:ext>
            </a:extLst>
          </p:cNvPr>
          <p:cNvSpPr txBox="1"/>
          <p:nvPr/>
        </p:nvSpPr>
        <p:spPr>
          <a:xfrm>
            <a:off x="314389" y="2564901"/>
            <a:ext cx="849694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a:solidFill>
                  <a:srgbClr val="000000"/>
                </a:solidFill>
                <a:uFillTx/>
                <a:latin typeface="Arial"/>
                <a:ea typeface="Calibri"/>
              </a:rPr>
              <a:t>Plan your yearly calendar</a:t>
            </a:r>
          </a:p>
        </p:txBody>
      </p:sp>
      <p:graphicFrame>
        <p:nvGraphicFramePr>
          <p:cNvPr id="4" name="Table 2">
            <a:extLst>
              <a:ext uri="{FF2B5EF4-FFF2-40B4-BE49-F238E27FC236}">
                <a16:creationId xmlns:a16="http://schemas.microsoft.com/office/drawing/2014/main" id="{81CEDF4F-4137-6417-A279-A033EDDEED78}"/>
              </a:ext>
            </a:extLst>
          </p:cNvPr>
          <p:cNvGraphicFramePr>
            <a:graphicFrameLocks noGrp="1"/>
          </p:cNvGraphicFramePr>
          <p:nvPr/>
        </p:nvGraphicFramePr>
        <p:xfrm>
          <a:off x="323523" y="4077071"/>
          <a:ext cx="8496942" cy="2123456"/>
        </p:xfrm>
        <a:graphic>
          <a:graphicData uri="http://schemas.openxmlformats.org/drawingml/2006/table">
            <a:tbl>
              <a:tblPr firstRow="1" bandRow="1">
                <a:effectLst/>
                <a:tableStyleId>{5C22544A-7EE6-4342-B048-85BDC9FD1C3A}</a:tableStyleId>
              </a:tblPr>
              <a:tblGrid>
                <a:gridCol w="6552727">
                  <a:extLst>
                    <a:ext uri="{9D8B030D-6E8A-4147-A177-3AD203B41FA5}">
                      <a16:colId xmlns:a16="http://schemas.microsoft.com/office/drawing/2014/main" val="3781919775"/>
                    </a:ext>
                  </a:extLst>
                </a:gridCol>
                <a:gridCol w="1944215">
                  <a:extLst>
                    <a:ext uri="{9D8B030D-6E8A-4147-A177-3AD203B41FA5}">
                      <a16:colId xmlns:a16="http://schemas.microsoft.com/office/drawing/2014/main" val="1768624181"/>
                    </a:ext>
                  </a:extLst>
                </a:gridCol>
              </a:tblGrid>
              <a:tr h="370844">
                <a:tc>
                  <a:txBody>
                    <a:bodyPr/>
                    <a:lstStyle/>
                    <a:p>
                      <a:pPr lvl="0"/>
                      <a:r>
                        <a:rPr lang="en-GB">
                          <a:solidFill>
                            <a:srgbClr val="000000"/>
                          </a:solidFill>
                          <a:latin typeface="Arial"/>
                        </a:rPr>
                        <a:t>Agenda</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latin typeface="Arial"/>
                        </a:rPr>
                        <a:t>Timing</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99649226"/>
                  </a:ext>
                </a:extLst>
              </a:tr>
              <a:tr h="370844">
                <a:tc>
                  <a:txBody>
                    <a:bodyPr/>
                    <a:lstStyle/>
                    <a:p>
                      <a:pPr lvl="0"/>
                      <a:r>
                        <a:rPr lang="en-GB">
                          <a:solidFill>
                            <a:srgbClr val="000000"/>
                          </a:solidFill>
                          <a:latin typeface="Arial"/>
                        </a:rPr>
                        <a:t>Introduction</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baseline="0">
                          <a:solidFill>
                            <a:srgbClr val="000000"/>
                          </a:solidFill>
                          <a:latin typeface="Arial"/>
                        </a:rPr>
                        <a:t>5 minutes</a:t>
                      </a:r>
                      <a:endParaRPr lang="en-GB">
                        <a:solidFill>
                          <a:srgbClr val="000000"/>
                        </a:solidFill>
                        <a:latin typeface="Arial"/>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36629020"/>
                  </a:ext>
                </a:extLst>
              </a:tr>
              <a:tr h="370844">
                <a:tc>
                  <a:txBody>
                    <a:bodyPr/>
                    <a:lstStyle/>
                    <a:p>
                      <a:pPr lvl="0"/>
                      <a:r>
                        <a:rPr lang="en-GB">
                          <a:solidFill>
                            <a:srgbClr val="000000"/>
                          </a:solidFill>
                          <a:latin typeface="Arial"/>
                        </a:rPr>
                        <a:t>Identify points of highest workload and consider what to change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r>
                        <a:rPr lang="en-GB">
                          <a:solidFill>
                            <a:srgbClr val="000000"/>
                          </a:solidFill>
                          <a:latin typeface="Arial"/>
                        </a:rPr>
                        <a:t>20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2581431"/>
                  </a:ext>
                </a:extLst>
              </a:tr>
              <a:tr h="370844">
                <a:tc>
                  <a:txBody>
                    <a:bodyPr/>
                    <a:lstStyle/>
                    <a:p>
                      <a:pPr lvl="0">
                        <a:buNone/>
                      </a:pPr>
                      <a:r>
                        <a:rPr lang="en-GB">
                          <a:solidFill>
                            <a:srgbClr val="000000"/>
                          </a:solidFill>
                          <a:latin typeface="Arial"/>
                        </a:rPr>
                        <a:t>Map out and question your academic year</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buNone/>
                      </a:pPr>
                      <a:r>
                        <a:rPr lang="en-GB">
                          <a:solidFill>
                            <a:srgbClr val="000000"/>
                          </a:solidFill>
                          <a:latin typeface="Arial"/>
                        </a:rPr>
                        <a:t>40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4622910"/>
                  </a:ext>
                </a:extLst>
              </a:tr>
              <a:tr h="370844">
                <a:tc>
                  <a:txBody>
                    <a:bodyPr/>
                    <a:lstStyle/>
                    <a:p>
                      <a:pPr lvl="0">
                        <a:buNone/>
                      </a:pPr>
                      <a:r>
                        <a:rPr lang="en-GB">
                          <a:solidFill>
                            <a:srgbClr val="000000"/>
                          </a:solidFill>
                          <a:latin typeface="Arial"/>
                        </a:rPr>
                        <a:t>Next steps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tc>
                  <a:txBody>
                    <a:bodyPr/>
                    <a:lstStyle/>
                    <a:p>
                      <a:pPr lvl="0">
                        <a:buNone/>
                      </a:pPr>
                      <a:r>
                        <a:rPr lang="en-GB" baseline="0">
                          <a:solidFill>
                            <a:srgbClr val="000000"/>
                          </a:solidFill>
                          <a:latin typeface="Arial"/>
                        </a:rPr>
                        <a:t>10 minutes</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9896219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C390DCB9-2E31-345C-1D60-298D7C6AE9AA}"/>
              </a:ext>
            </a:extLst>
          </p:cNvPr>
          <p:cNvSpPr txBox="1">
            <a:spLocks noGrp="1"/>
          </p:cNvSpPr>
          <p:nvPr>
            <p:ph type="title"/>
          </p:nvPr>
        </p:nvSpPr>
        <p:spPr>
          <a:xfrm>
            <a:off x="651939" y="333371"/>
            <a:ext cx="7807851" cy="719358"/>
          </a:xfrm>
        </p:spPr>
        <p:txBody>
          <a:bodyPr/>
          <a:lstStyle/>
          <a:p>
            <a:pPr lvl="0"/>
            <a:r>
              <a:rPr lang="en-GB">
                <a:solidFill>
                  <a:srgbClr val="000000"/>
                </a:solidFill>
              </a:rPr>
              <a:t>Introduction: avoiding pinch points</a:t>
            </a:r>
            <a:endParaRPr lang="en-GB">
              <a:solidFill>
                <a:srgbClr val="000000"/>
              </a:solidFill>
              <a:cs typeface="Arial"/>
            </a:endParaRPr>
          </a:p>
        </p:txBody>
      </p:sp>
      <p:sp>
        <p:nvSpPr>
          <p:cNvPr id="3" name="TextBox 1">
            <a:extLst>
              <a:ext uri="{FF2B5EF4-FFF2-40B4-BE49-F238E27FC236}">
                <a16:creationId xmlns:a16="http://schemas.microsoft.com/office/drawing/2014/main" id="{546604C3-0C8D-8E84-6A25-9E7C4BFF56AF}"/>
              </a:ext>
            </a:extLst>
          </p:cNvPr>
          <p:cNvSpPr txBox="1"/>
          <p:nvPr/>
        </p:nvSpPr>
        <p:spPr>
          <a:xfrm>
            <a:off x="650348" y="1052739"/>
            <a:ext cx="7807851" cy="2031321"/>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1" u="none" strike="noStrike" kern="1200" cap="none" spc="0" baseline="0">
              <a:solidFill>
                <a:srgbClr val="000000"/>
              </a:solidFill>
              <a:uFillTx/>
              <a:latin typeface="Arial" pitchFamily="34"/>
              <a:ea typeface="Calibri"/>
              <a:cs typeface="Arial" pitchFamily="34"/>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pitchFamily="34"/>
                <a:ea typeface="Calibri"/>
                <a:cs typeface="Arial" pitchFamily="34"/>
              </a:rPr>
              <a:t>“The worst aspects of workload are those moments in a term or a year when it seems everything is happening at once. SLT are asking for data to be updated and discussed, parent consultations are about to start, the pupils have done a long project which needs in-depth marking and then just to top it off a new child starts…”</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1" u="none" strike="noStrike" kern="1200" cap="none" spc="0" baseline="0">
                <a:solidFill>
                  <a:srgbClr val="000000"/>
                </a:solidFill>
                <a:uFillTx/>
                <a:latin typeface="Arial" pitchFamily="34"/>
                <a:ea typeface="Calibri"/>
                <a:cs typeface="Arial" pitchFamily="34"/>
              </a:rPr>
              <a:t>Key Stage 2 Teacher, 10 years of experience</a:t>
            </a:r>
          </a:p>
        </p:txBody>
      </p:sp>
      <p:sp>
        <p:nvSpPr>
          <p:cNvPr id="4" name="TextBox 3">
            <a:extLst>
              <a:ext uri="{FF2B5EF4-FFF2-40B4-BE49-F238E27FC236}">
                <a16:creationId xmlns:a16="http://schemas.microsoft.com/office/drawing/2014/main" id="{F131FCAF-78EB-EE2A-D461-3D4A61CF7B56}"/>
              </a:ext>
            </a:extLst>
          </p:cNvPr>
          <p:cNvSpPr txBox="1"/>
          <p:nvPr/>
        </p:nvSpPr>
        <p:spPr>
          <a:xfrm>
            <a:off x="651939" y="3512603"/>
            <a:ext cx="7807851" cy="1650711"/>
          </a:xfrm>
          <a:prstGeom prst="rect">
            <a:avLst/>
          </a:prstGeom>
          <a:solidFill>
            <a:srgbClr val="F2F2F2"/>
          </a:solidFill>
          <a:ln w="9528" cap="flat">
            <a:solidFill>
              <a:srgbClr val="000000"/>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70000"/>
              </a:lnSpc>
              <a:spcBef>
                <a:spcPts val="1000"/>
              </a:spcBef>
              <a:spcAft>
                <a:spcPts val="0"/>
              </a:spcAft>
              <a:buNone/>
              <a:tabLst/>
              <a:defRPr sz="1800" b="0" i="0" u="none" strike="noStrike" kern="0" cap="none" spc="0" baseline="0">
                <a:solidFill>
                  <a:srgbClr val="000000"/>
                </a:solidFill>
                <a:uFillTx/>
              </a:defRPr>
            </a:pPr>
            <a:endParaRPr lang="en-GB" sz="1800" b="0" i="1" u="none" strike="noStrike" kern="1200" cap="none" spc="0" baseline="0">
              <a:solidFill>
                <a:srgbClr val="000000"/>
              </a:solidFill>
              <a:uFillTx/>
              <a:latin typeface="Arial" pitchFamily="34"/>
              <a:ea typeface="Calibri"/>
              <a:cs typeface="Arial" pitchFamily="34"/>
            </a:endParaRPr>
          </a:p>
          <a:p>
            <a:pPr marL="0" marR="0" lvl="0" indent="0" algn="l" defTabSz="914400" rtl="0" fontAlgn="auto" hangingPunct="1">
              <a:lnSpc>
                <a:spcPct val="100000"/>
              </a:lnSpc>
              <a:spcBef>
                <a:spcPts val="1000"/>
              </a:spcBef>
              <a:spcAft>
                <a:spcPts val="0"/>
              </a:spcAft>
              <a:buNone/>
              <a:tabLst/>
              <a:defRPr sz="1800" b="0" i="0" u="none" strike="noStrike" kern="0" cap="none" spc="0" baseline="0">
                <a:solidFill>
                  <a:srgbClr val="000000"/>
                </a:solidFill>
                <a:uFillTx/>
              </a:defRPr>
            </a:pPr>
            <a:r>
              <a:rPr lang="en-GB" sz="1800" b="0" i="1" u="none" strike="noStrike" kern="1200" cap="none" spc="0" baseline="0">
                <a:solidFill>
                  <a:srgbClr val="000000"/>
                </a:solidFill>
                <a:uFillTx/>
                <a:latin typeface="Arial" pitchFamily="34"/>
                <a:ea typeface="Calibri"/>
                <a:cs typeface="Arial" pitchFamily="34"/>
              </a:rPr>
              <a:t>“Exam preparation, coursework to mark and a Year 7 residential, always seems to mar my run up to Christmas. Every year I ask myself why we didn’t just plan a little bit differently and yet every year is the same.” </a:t>
            </a:r>
          </a:p>
          <a:p>
            <a:pPr marL="0" marR="0" lvl="0" indent="0" algn="r" defTabSz="914400" rtl="0" fontAlgn="auto" hangingPunct="1">
              <a:lnSpc>
                <a:spcPct val="100000"/>
              </a:lnSpc>
              <a:spcBef>
                <a:spcPts val="1000"/>
              </a:spcBef>
              <a:spcAft>
                <a:spcPts val="0"/>
              </a:spcAft>
              <a:buNone/>
              <a:tabLst/>
              <a:defRPr sz="1800" b="0" i="0" u="none" strike="noStrike" kern="0" cap="none" spc="0" baseline="0">
                <a:solidFill>
                  <a:srgbClr val="000000"/>
                </a:solidFill>
                <a:uFillTx/>
              </a:defRPr>
            </a:pPr>
            <a:r>
              <a:rPr lang="en-GB" sz="1800" b="1" i="1" u="none" strike="noStrike" kern="1200" cap="none" spc="0" baseline="0">
                <a:solidFill>
                  <a:srgbClr val="000000"/>
                </a:solidFill>
                <a:uFillTx/>
                <a:latin typeface="Arial" pitchFamily="34"/>
                <a:ea typeface="Calibri"/>
                <a:cs typeface="Arial" pitchFamily="34"/>
              </a:rPr>
              <a:t>Secondary Maths Teacher, 7 years of experience</a:t>
            </a:r>
          </a:p>
        </p:txBody>
      </p:sp>
      <p:sp>
        <p:nvSpPr>
          <p:cNvPr id="5" name="Content Placeholder 10">
            <a:extLst>
              <a:ext uri="{FF2B5EF4-FFF2-40B4-BE49-F238E27FC236}">
                <a16:creationId xmlns:a16="http://schemas.microsoft.com/office/drawing/2014/main" id="{F1D4B426-B407-6FFB-67B2-2589D3AFF53C}"/>
              </a:ext>
            </a:extLst>
          </p:cNvPr>
          <p:cNvSpPr txBox="1">
            <a:spLocks noGrp="1"/>
          </p:cNvSpPr>
          <p:nvPr>
            <p:ph idx="1"/>
          </p:nvPr>
        </p:nvSpPr>
        <p:spPr>
          <a:xfrm>
            <a:off x="650348" y="5445224"/>
            <a:ext cx="7807851" cy="740746"/>
          </a:xfrm>
        </p:spPr>
        <p:txBody>
          <a:bodyPr/>
          <a:lstStyle/>
          <a:p>
            <a:pPr marL="0" lvl="0" indent="0">
              <a:lnSpc>
                <a:spcPct val="100000"/>
              </a:lnSpc>
              <a:buNone/>
            </a:pPr>
            <a:r>
              <a:rPr lang="en-GB" sz="2400" b="0">
                <a:latin typeface="Arial" pitchFamily="34"/>
                <a:cs typeface="Arial" pitchFamily="34"/>
              </a:rPr>
              <a:t>Aim: to examine our own calendar, review any ‘pinch points’ and make changes to avoid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1514C9E0-BA8F-51AA-6340-FF41F99311EA}"/>
              </a:ext>
            </a:extLst>
          </p:cNvPr>
          <p:cNvSpPr txBox="1">
            <a:spLocks noGrp="1"/>
          </p:cNvSpPr>
          <p:nvPr>
            <p:ph type="title"/>
          </p:nvPr>
        </p:nvSpPr>
        <p:spPr/>
        <p:txBody>
          <a:bodyPr/>
          <a:lstStyle/>
          <a:p>
            <a:pPr lvl="0"/>
            <a:r>
              <a:rPr lang="en-GB">
                <a:solidFill>
                  <a:srgbClr val="000000"/>
                </a:solidFill>
              </a:rPr>
              <a:t>Identify points of highest workload</a:t>
            </a:r>
            <a:endParaRPr lang="en-GB">
              <a:solidFill>
                <a:srgbClr val="000000"/>
              </a:solidFill>
              <a:cs typeface="Arial"/>
            </a:endParaRPr>
          </a:p>
        </p:txBody>
      </p:sp>
      <p:sp>
        <p:nvSpPr>
          <p:cNvPr id="3" name="Shape 97">
            <a:extLst>
              <a:ext uri="{FF2B5EF4-FFF2-40B4-BE49-F238E27FC236}">
                <a16:creationId xmlns:a16="http://schemas.microsoft.com/office/drawing/2014/main" id="{8E1C5141-4ABF-2A3B-4871-39F14AADD6EE}"/>
              </a:ext>
            </a:extLst>
          </p:cNvPr>
          <p:cNvSpPr txBox="1"/>
          <p:nvPr/>
        </p:nvSpPr>
        <p:spPr>
          <a:xfrm>
            <a:off x="684208" y="1244855"/>
            <a:ext cx="7992240" cy="2328153"/>
          </a:xfrm>
          <a:prstGeom prst="rect">
            <a:avLst/>
          </a:prstGeom>
          <a:noFill/>
          <a:ln cap="flat">
            <a:noFill/>
          </a:ln>
        </p:spPr>
        <p:txBody>
          <a:bodyPr vert="horz" wrap="square" lIns="91421" tIns="45701" rIns="91421" bIns="45701" anchor="t" anchorCtr="0" compatLnSpc="1">
            <a:noAutofit/>
          </a:bodyPr>
          <a:lstStyle/>
          <a:p>
            <a:pPr marR="0" lvl="0" algn="l" defTabSz="914400" rtl="0" fontAlgn="auto" hangingPunct="1">
              <a:lnSpc>
                <a:spcPct val="90000"/>
              </a:lnSpc>
              <a:spcBef>
                <a:spcPts val="0"/>
              </a:spcBef>
              <a:spcAft>
                <a:spcPts val="0"/>
              </a:spcAft>
              <a:buClr>
                <a:srgbClr val="000000"/>
              </a:buClr>
              <a:buSzPts val="2400"/>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ea typeface="Calibri"/>
                <a:cs typeface="Arial"/>
              </a:rPr>
              <a:t>Think about your current annual cycle of workload in school and discuss at which points in the year workload is higher.</a:t>
            </a:r>
            <a:br>
              <a:rPr lang="en-GB" sz="2400" b="0" i="0" u="none" strike="noStrike" kern="1200" cap="none" spc="0" baseline="0" dirty="0">
                <a:uFillTx/>
                <a:latin typeface="Arial" pitchFamily="34"/>
                <a:ea typeface="Calibri"/>
                <a:cs typeface="Arial" pitchFamily="34"/>
              </a:rPr>
            </a:br>
            <a:endParaRPr lang="en-GB" sz="2400" b="0" i="0" u="none" strike="noStrike" kern="1200" cap="none" spc="0" baseline="0">
              <a:solidFill>
                <a:srgbClr val="000000"/>
              </a:solidFill>
              <a:uFillTx/>
              <a:latin typeface="Arial" pitchFamily="34"/>
              <a:ea typeface="Calibri"/>
              <a:cs typeface="Arial" pitchFamily="34"/>
            </a:endParaRPr>
          </a:p>
          <a:p>
            <a:pPr marR="0" lvl="0" algn="l" defTabSz="914400" rtl="0" fontAlgn="auto" hangingPunct="1">
              <a:lnSpc>
                <a:spcPct val="90000"/>
              </a:lnSpc>
              <a:spcBef>
                <a:spcPts val="0"/>
              </a:spcBef>
              <a:spcAft>
                <a:spcPts val="0"/>
              </a:spcAft>
              <a:buClr>
                <a:srgbClr val="000000"/>
              </a:buClr>
              <a:buSzPts val="2400"/>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a:ea typeface="Calibri"/>
                <a:cs typeface="Arial"/>
              </a:rPr>
              <a:t>Roughly plot a graph to show this, add in labels to explain why</a:t>
            </a:r>
            <a:r>
              <a:rPr lang="en-GB" sz="2400" dirty="0">
                <a:solidFill>
                  <a:srgbClr val="000000"/>
                </a:solidFill>
                <a:latin typeface="Arial"/>
                <a:ea typeface="Calibri"/>
                <a:cs typeface="Arial"/>
              </a:rPr>
              <a:t>:</a:t>
            </a:r>
            <a:endParaRPr lang="en-GB" sz="2400" b="0" i="0" u="none" strike="noStrike" kern="1200" cap="none" spc="0" baseline="0" dirty="0">
              <a:solidFill>
                <a:srgbClr val="000000"/>
              </a:solidFill>
              <a:uFillTx/>
              <a:latin typeface="Arial" pitchFamily="34"/>
              <a:ea typeface="Calibri"/>
              <a:cs typeface="Arial" pitchFamily="34"/>
            </a:endParaRPr>
          </a:p>
        </p:txBody>
      </p:sp>
      <p:grpSp>
        <p:nvGrpSpPr>
          <p:cNvPr id="4" name="Group 1" descr="Graph axis with amount of workload on the vertical axis and months on the horizontal axis. Amount of workload is noted as low, average and high.">
            <a:extLst>
              <a:ext uri="{FF2B5EF4-FFF2-40B4-BE49-F238E27FC236}">
                <a16:creationId xmlns:a16="http://schemas.microsoft.com/office/drawing/2014/main" id="{8B0CE933-383B-7C7B-A9D9-33E668DDB2AC}"/>
              </a:ext>
            </a:extLst>
          </p:cNvPr>
          <p:cNvGrpSpPr/>
          <p:nvPr/>
        </p:nvGrpSpPr>
        <p:grpSpPr>
          <a:xfrm>
            <a:off x="1542392" y="3573018"/>
            <a:ext cx="5604558" cy="2734640"/>
            <a:chOff x="1542392" y="3573018"/>
            <a:chExt cx="5604558" cy="2734640"/>
          </a:xfrm>
        </p:grpSpPr>
        <p:grpSp>
          <p:nvGrpSpPr>
            <p:cNvPr id="5" name="Shape 98">
              <a:extLst>
                <a:ext uri="{FF2B5EF4-FFF2-40B4-BE49-F238E27FC236}">
                  <a16:creationId xmlns:a16="http://schemas.microsoft.com/office/drawing/2014/main" id="{0397391C-1672-C69F-4FB5-96CD0E11AFEF}"/>
                </a:ext>
              </a:extLst>
            </p:cNvPr>
            <p:cNvGrpSpPr/>
            <p:nvPr/>
          </p:nvGrpSpPr>
          <p:grpSpPr>
            <a:xfrm>
              <a:off x="1542392" y="3573018"/>
              <a:ext cx="5604558" cy="2426862"/>
              <a:chOff x="1542392" y="3573018"/>
              <a:chExt cx="5604558" cy="2426862"/>
            </a:xfrm>
          </p:grpSpPr>
          <p:grpSp>
            <p:nvGrpSpPr>
              <p:cNvPr id="6" name="Shape 99">
                <a:extLst>
                  <a:ext uri="{FF2B5EF4-FFF2-40B4-BE49-F238E27FC236}">
                    <a16:creationId xmlns:a16="http://schemas.microsoft.com/office/drawing/2014/main" id="{9644E4A9-B278-1B30-D610-23E6A5935ABE}"/>
                  </a:ext>
                </a:extLst>
              </p:cNvPr>
              <p:cNvGrpSpPr/>
              <p:nvPr/>
            </p:nvGrpSpPr>
            <p:grpSpPr>
              <a:xfrm>
                <a:off x="2878375" y="3573018"/>
                <a:ext cx="4268575" cy="2326517"/>
                <a:chOff x="2878375" y="3573018"/>
                <a:chExt cx="4268575" cy="2326517"/>
              </a:xfrm>
            </p:grpSpPr>
            <p:cxnSp>
              <p:nvCxnSpPr>
                <p:cNvPr id="7" name="Shape 100">
                  <a:extLst>
                    <a:ext uri="{FF2B5EF4-FFF2-40B4-BE49-F238E27FC236}">
                      <a16:creationId xmlns:a16="http://schemas.microsoft.com/office/drawing/2014/main" id="{108DDC02-9939-5751-FCCF-08F80F77BC98}"/>
                    </a:ext>
                  </a:extLst>
                </p:cNvPr>
                <p:cNvCxnSpPr/>
                <p:nvPr/>
              </p:nvCxnSpPr>
              <p:spPr>
                <a:xfrm flipH="1">
                  <a:off x="2878394" y="3573018"/>
                  <a:ext cx="12938" cy="2326517"/>
                </a:xfrm>
                <a:prstGeom prst="straightConnector1">
                  <a:avLst/>
                </a:prstGeom>
                <a:noFill/>
                <a:ln w="38103" cap="flat">
                  <a:solidFill>
                    <a:srgbClr val="0C0C0C"/>
                  </a:solidFill>
                  <a:prstDash val="solid"/>
                  <a:miter/>
                </a:ln>
              </p:spPr>
            </p:cxnSp>
            <p:cxnSp>
              <p:nvCxnSpPr>
                <p:cNvPr id="8" name="Shape 101">
                  <a:extLst>
                    <a:ext uri="{FF2B5EF4-FFF2-40B4-BE49-F238E27FC236}">
                      <a16:creationId xmlns:a16="http://schemas.microsoft.com/office/drawing/2014/main" id="{76C0F9E7-6472-F492-9829-1B43BD2ED71B}"/>
                    </a:ext>
                  </a:extLst>
                </p:cNvPr>
                <p:cNvCxnSpPr/>
                <p:nvPr/>
              </p:nvCxnSpPr>
              <p:spPr>
                <a:xfrm rot="10799991">
                  <a:off x="2878375" y="5899535"/>
                  <a:ext cx="4268575" cy="0"/>
                </a:xfrm>
                <a:prstGeom prst="straightConnector1">
                  <a:avLst/>
                </a:prstGeom>
                <a:noFill/>
                <a:ln w="38103" cap="flat">
                  <a:solidFill>
                    <a:srgbClr val="0C0C0C"/>
                  </a:solidFill>
                  <a:prstDash val="solid"/>
                  <a:miter/>
                </a:ln>
              </p:spPr>
            </p:cxnSp>
          </p:grpSp>
          <p:sp>
            <p:nvSpPr>
              <p:cNvPr id="9" name="Shape 102">
                <a:extLst>
                  <a:ext uri="{FF2B5EF4-FFF2-40B4-BE49-F238E27FC236}">
                    <a16:creationId xmlns:a16="http://schemas.microsoft.com/office/drawing/2014/main" id="{BA6EC941-9D97-60F5-F557-9B4E81ACE5B8}"/>
                  </a:ext>
                </a:extLst>
              </p:cNvPr>
              <p:cNvSpPr txBox="1"/>
              <p:nvPr/>
            </p:nvSpPr>
            <p:spPr>
              <a:xfrm rot="16200004">
                <a:off x="743778" y="4596081"/>
                <a:ext cx="2025962" cy="428734"/>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Amount of Workload</a:t>
                </a:r>
              </a:p>
            </p:txBody>
          </p:sp>
          <p:sp>
            <p:nvSpPr>
              <p:cNvPr id="10" name="Shape 103">
                <a:extLst>
                  <a:ext uri="{FF2B5EF4-FFF2-40B4-BE49-F238E27FC236}">
                    <a16:creationId xmlns:a16="http://schemas.microsoft.com/office/drawing/2014/main" id="{058FC491-F166-A644-DACB-F5C35A5F6AE9}"/>
                  </a:ext>
                </a:extLst>
              </p:cNvPr>
              <p:cNvSpPr txBox="1"/>
              <p:nvPr/>
            </p:nvSpPr>
            <p:spPr>
              <a:xfrm>
                <a:off x="1883426" y="4581939"/>
                <a:ext cx="1031059" cy="352903"/>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Average</a:t>
                </a:r>
              </a:p>
            </p:txBody>
          </p:sp>
          <p:sp>
            <p:nvSpPr>
              <p:cNvPr id="11" name="Shape 104">
                <a:extLst>
                  <a:ext uri="{FF2B5EF4-FFF2-40B4-BE49-F238E27FC236}">
                    <a16:creationId xmlns:a16="http://schemas.microsoft.com/office/drawing/2014/main" id="{06B71447-7C6B-A478-4FEE-3FD283363A2B}"/>
                  </a:ext>
                </a:extLst>
              </p:cNvPr>
              <p:cNvSpPr txBox="1"/>
              <p:nvPr/>
            </p:nvSpPr>
            <p:spPr>
              <a:xfrm>
                <a:off x="1847334" y="3697696"/>
                <a:ext cx="1031059" cy="352903"/>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High</a:t>
                </a:r>
              </a:p>
            </p:txBody>
          </p:sp>
          <p:sp>
            <p:nvSpPr>
              <p:cNvPr id="12" name="Shape 105">
                <a:extLst>
                  <a:ext uri="{FF2B5EF4-FFF2-40B4-BE49-F238E27FC236}">
                    <a16:creationId xmlns:a16="http://schemas.microsoft.com/office/drawing/2014/main" id="{6A7BEC8B-F686-9C97-52AB-666F75D45415}"/>
                  </a:ext>
                </a:extLst>
              </p:cNvPr>
              <p:cNvSpPr txBox="1"/>
              <p:nvPr/>
            </p:nvSpPr>
            <p:spPr>
              <a:xfrm>
                <a:off x="1847334" y="5646977"/>
                <a:ext cx="1031059" cy="352903"/>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Low</a:t>
                </a:r>
              </a:p>
            </p:txBody>
          </p:sp>
        </p:grpSp>
        <p:sp>
          <p:nvSpPr>
            <p:cNvPr id="13" name="Shape 106">
              <a:extLst>
                <a:ext uri="{FF2B5EF4-FFF2-40B4-BE49-F238E27FC236}">
                  <a16:creationId xmlns:a16="http://schemas.microsoft.com/office/drawing/2014/main" id="{D6C663B2-2896-FB53-B49D-59869534FAAB}"/>
                </a:ext>
              </a:extLst>
            </p:cNvPr>
            <p:cNvSpPr txBox="1"/>
            <p:nvPr/>
          </p:nvSpPr>
          <p:spPr>
            <a:xfrm>
              <a:off x="2867759" y="5999881"/>
              <a:ext cx="692209" cy="307777"/>
            </a:xfrm>
            <a:prstGeom prst="rect">
              <a:avLst/>
            </a:prstGeom>
            <a:noFill/>
            <a:ln cap="flat">
              <a:noFill/>
            </a:ln>
          </p:spPr>
          <p:txBody>
            <a:bodyPr vert="horz" wrap="square" lIns="91421" tIns="45701" rIns="91421" bIns="45701"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Sept</a:t>
              </a:r>
            </a:p>
          </p:txBody>
        </p:sp>
        <p:sp>
          <p:nvSpPr>
            <p:cNvPr id="14" name="Shape 107">
              <a:extLst>
                <a:ext uri="{FF2B5EF4-FFF2-40B4-BE49-F238E27FC236}">
                  <a16:creationId xmlns:a16="http://schemas.microsoft.com/office/drawing/2014/main" id="{D80BA4E0-1A7C-D235-ACB0-2F918878D5EB}"/>
                </a:ext>
              </a:extLst>
            </p:cNvPr>
            <p:cNvSpPr txBox="1"/>
            <p:nvPr/>
          </p:nvSpPr>
          <p:spPr>
            <a:xfrm>
              <a:off x="3778264" y="5999881"/>
              <a:ext cx="692209" cy="307777"/>
            </a:xfrm>
            <a:prstGeom prst="rect">
              <a:avLst/>
            </a:prstGeom>
            <a:noFill/>
            <a:ln cap="flat">
              <a:noFill/>
            </a:ln>
          </p:spPr>
          <p:txBody>
            <a:bodyPr vert="horz" wrap="square" lIns="91421" tIns="45701" rIns="91421" bIns="45701"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Oct</a:t>
              </a:r>
            </a:p>
          </p:txBody>
        </p:sp>
        <p:sp>
          <p:nvSpPr>
            <p:cNvPr id="15" name="Shape 108">
              <a:extLst>
                <a:ext uri="{FF2B5EF4-FFF2-40B4-BE49-F238E27FC236}">
                  <a16:creationId xmlns:a16="http://schemas.microsoft.com/office/drawing/2014/main" id="{6BAD3922-5F37-45A9-A348-4B94FBC909F9}"/>
                </a:ext>
              </a:extLst>
            </p:cNvPr>
            <p:cNvSpPr txBox="1"/>
            <p:nvPr/>
          </p:nvSpPr>
          <p:spPr>
            <a:xfrm>
              <a:off x="4626260" y="5999881"/>
              <a:ext cx="692209" cy="307777"/>
            </a:xfrm>
            <a:prstGeom prst="rect">
              <a:avLst/>
            </a:prstGeom>
            <a:noFill/>
            <a:ln cap="flat">
              <a:noFill/>
            </a:ln>
          </p:spPr>
          <p:txBody>
            <a:bodyPr vert="horz" wrap="square" lIns="91421" tIns="45701" rIns="91421" bIns="45701"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Nov</a:t>
              </a:r>
            </a:p>
          </p:txBody>
        </p:sp>
        <p:sp>
          <p:nvSpPr>
            <p:cNvPr id="16" name="Shape 109">
              <a:extLst>
                <a:ext uri="{FF2B5EF4-FFF2-40B4-BE49-F238E27FC236}">
                  <a16:creationId xmlns:a16="http://schemas.microsoft.com/office/drawing/2014/main" id="{B4CEFB7A-4B5C-9662-A260-92C7F12AEE92}"/>
                </a:ext>
              </a:extLst>
            </p:cNvPr>
            <p:cNvSpPr txBox="1"/>
            <p:nvPr/>
          </p:nvSpPr>
          <p:spPr>
            <a:xfrm>
              <a:off x="5596164" y="5999881"/>
              <a:ext cx="692209" cy="307777"/>
            </a:xfrm>
            <a:prstGeom prst="rect">
              <a:avLst/>
            </a:prstGeom>
            <a:noFill/>
            <a:ln cap="flat">
              <a:noFill/>
            </a:ln>
          </p:spPr>
          <p:txBody>
            <a:bodyPr vert="horz" wrap="square" lIns="91421" tIns="45701" rIns="91421" bIns="45701"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Calibri"/>
                  <a:ea typeface="Calibri"/>
                  <a:cs typeface="Calibri"/>
                </a:rPr>
                <a:t>Dec</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14D3F52-5D2A-F130-8904-7D0F22024750}"/>
              </a:ext>
            </a:extLst>
          </p:cNvPr>
          <p:cNvSpPr txBox="1">
            <a:spLocks noGrp="1"/>
          </p:cNvSpPr>
          <p:nvPr>
            <p:ph type="title"/>
          </p:nvPr>
        </p:nvSpPr>
        <p:spPr>
          <a:xfrm>
            <a:off x="712445" y="294491"/>
            <a:ext cx="7775572" cy="647696"/>
          </a:xfrm>
        </p:spPr>
        <p:txBody>
          <a:bodyPr/>
          <a:lstStyle/>
          <a:p>
            <a:pPr lvl="0"/>
            <a:r>
              <a:rPr lang="en-GB">
                <a:solidFill>
                  <a:srgbClr val="000000"/>
                </a:solidFill>
                <a:cs typeface="Arial"/>
              </a:rPr>
              <a:t>Example of graph</a:t>
            </a:r>
            <a:endParaRPr lang="en-US">
              <a:solidFill>
                <a:srgbClr val="000000"/>
              </a:solidFill>
              <a:cs typeface="Arial"/>
            </a:endParaRPr>
          </a:p>
        </p:txBody>
      </p:sp>
      <p:grpSp>
        <p:nvGrpSpPr>
          <p:cNvPr id="3" name="Group 3" descr="Example graph showing the amount of workload tracked throughout the year. Workload slowly tapers off from slightly above average in September before increasing again in December.">
            <a:extLst>
              <a:ext uri="{FF2B5EF4-FFF2-40B4-BE49-F238E27FC236}">
                <a16:creationId xmlns:a16="http://schemas.microsoft.com/office/drawing/2014/main" id="{3EA6A803-3F44-803B-8AD1-43F14BF60302}"/>
              </a:ext>
            </a:extLst>
          </p:cNvPr>
          <p:cNvGrpSpPr/>
          <p:nvPr/>
        </p:nvGrpSpPr>
        <p:grpSpPr>
          <a:xfrm>
            <a:off x="235385" y="1621460"/>
            <a:ext cx="7921364" cy="4338543"/>
            <a:chOff x="235385" y="1621460"/>
            <a:chExt cx="7921364" cy="4338543"/>
          </a:xfrm>
        </p:grpSpPr>
        <p:grpSp>
          <p:nvGrpSpPr>
            <p:cNvPr id="4" name="Shape 116" descr="Example graph showing the amount of workload tracked throughout the year. Workload slowly tapers off from slightly above average in September before increasing again in December.">
              <a:extLst>
                <a:ext uri="{FF2B5EF4-FFF2-40B4-BE49-F238E27FC236}">
                  <a16:creationId xmlns:a16="http://schemas.microsoft.com/office/drawing/2014/main" id="{4BB2731E-85CB-FEE7-D40C-D8995A4F1844}"/>
                </a:ext>
              </a:extLst>
            </p:cNvPr>
            <p:cNvGrpSpPr/>
            <p:nvPr/>
          </p:nvGrpSpPr>
          <p:grpSpPr>
            <a:xfrm>
              <a:off x="235385" y="1621460"/>
              <a:ext cx="7921364" cy="4338543"/>
              <a:chOff x="235385" y="1621460"/>
              <a:chExt cx="7921364" cy="4338543"/>
            </a:xfrm>
          </p:grpSpPr>
          <p:grpSp>
            <p:nvGrpSpPr>
              <p:cNvPr id="5" name="Shape 117">
                <a:extLst>
                  <a:ext uri="{FF2B5EF4-FFF2-40B4-BE49-F238E27FC236}">
                    <a16:creationId xmlns:a16="http://schemas.microsoft.com/office/drawing/2014/main" id="{898B97F0-0137-EA48-8B95-B163DBA8FC4F}"/>
                  </a:ext>
                </a:extLst>
              </p:cNvPr>
              <p:cNvGrpSpPr/>
              <p:nvPr/>
            </p:nvGrpSpPr>
            <p:grpSpPr>
              <a:xfrm>
                <a:off x="235385" y="1621460"/>
                <a:ext cx="7921364" cy="4106670"/>
                <a:chOff x="235385" y="1621460"/>
                <a:chExt cx="7921364" cy="4106670"/>
              </a:xfrm>
            </p:grpSpPr>
            <p:grpSp>
              <p:nvGrpSpPr>
                <p:cNvPr id="6" name="Shape 118">
                  <a:extLst>
                    <a:ext uri="{FF2B5EF4-FFF2-40B4-BE49-F238E27FC236}">
                      <a16:creationId xmlns:a16="http://schemas.microsoft.com/office/drawing/2014/main" id="{E9B712AF-91EA-4252-8DCE-8A7C800F9B99}"/>
                    </a:ext>
                  </a:extLst>
                </p:cNvPr>
                <p:cNvGrpSpPr/>
                <p:nvPr/>
              </p:nvGrpSpPr>
              <p:grpSpPr>
                <a:xfrm>
                  <a:off x="1062633" y="2196041"/>
                  <a:ext cx="7094116" cy="3197227"/>
                  <a:chOff x="1062633" y="2196041"/>
                  <a:chExt cx="7094116" cy="3197227"/>
                </a:xfrm>
              </p:grpSpPr>
              <p:cxnSp>
                <p:nvCxnSpPr>
                  <p:cNvPr id="7" name="Shape 119">
                    <a:extLst>
                      <a:ext uri="{FF2B5EF4-FFF2-40B4-BE49-F238E27FC236}">
                        <a16:creationId xmlns:a16="http://schemas.microsoft.com/office/drawing/2014/main" id="{3EA735F4-D41C-3461-2594-9756987D4927}"/>
                      </a:ext>
                    </a:extLst>
                  </p:cNvPr>
                  <p:cNvCxnSpPr/>
                  <p:nvPr/>
                </p:nvCxnSpPr>
                <p:spPr>
                  <a:xfrm flipH="1">
                    <a:off x="1080427" y="2196041"/>
                    <a:ext cx="21516" cy="3197227"/>
                  </a:xfrm>
                  <a:prstGeom prst="straightConnector1">
                    <a:avLst/>
                  </a:prstGeom>
                  <a:noFill/>
                  <a:ln w="38103" cap="flat">
                    <a:solidFill>
                      <a:srgbClr val="0C0C0C"/>
                    </a:solidFill>
                    <a:prstDash val="solid"/>
                    <a:miter/>
                  </a:ln>
                </p:spPr>
              </p:cxnSp>
              <p:cxnSp>
                <p:nvCxnSpPr>
                  <p:cNvPr id="8" name="Shape 120">
                    <a:extLst>
                      <a:ext uri="{FF2B5EF4-FFF2-40B4-BE49-F238E27FC236}">
                        <a16:creationId xmlns:a16="http://schemas.microsoft.com/office/drawing/2014/main" id="{7EA52A66-8497-7D7C-2360-0CF986819C06}"/>
                      </a:ext>
                    </a:extLst>
                  </p:cNvPr>
                  <p:cNvCxnSpPr/>
                  <p:nvPr/>
                </p:nvCxnSpPr>
                <p:spPr>
                  <a:xfrm rot="10799991">
                    <a:off x="1062633" y="5386017"/>
                    <a:ext cx="7094116" cy="0"/>
                  </a:xfrm>
                  <a:prstGeom prst="straightConnector1">
                    <a:avLst/>
                  </a:prstGeom>
                  <a:noFill/>
                  <a:ln w="38103" cap="flat">
                    <a:solidFill>
                      <a:srgbClr val="0C0C0C"/>
                    </a:solidFill>
                    <a:prstDash val="solid"/>
                    <a:miter/>
                  </a:ln>
                </p:spPr>
              </p:cxnSp>
            </p:grpSp>
            <p:sp>
              <p:nvSpPr>
                <p:cNvPr id="9" name="Shape 121">
                  <a:extLst>
                    <a:ext uri="{FF2B5EF4-FFF2-40B4-BE49-F238E27FC236}">
                      <a16:creationId xmlns:a16="http://schemas.microsoft.com/office/drawing/2014/main" id="{59C34B58-85F8-20F2-777A-6367BB1A2D12}"/>
                    </a:ext>
                  </a:extLst>
                </p:cNvPr>
                <p:cNvSpPr txBox="1"/>
                <p:nvPr/>
              </p:nvSpPr>
              <p:spPr>
                <a:xfrm rot="16200004">
                  <a:off x="-800443" y="3261202"/>
                  <a:ext cx="2784183" cy="71252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Amount of Workload</a:t>
                  </a:r>
                </a:p>
              </p:txBody>
            </p:sp>
            <p:sp>
              <p:nvSpPr>
                <p:cNvPr id="10" name="Shape 122">
                  <a:extLst>
                    <a:ext uri="{FF2B5EF4-FFF2-40B4-BE49-F238E27FC236}">
                      <a16:creationId xmlns:a16="http://schemas.microsoft.com/office/drawing/2014/main" id="{D1C32C03-8F94-92ED-BCDC-960ED7A08764}"/>
                    </a:ext>
                  </a:extLst>
                </p:cNvPr>
                <p:cNvSpPr txBox="1"/>
                <p:nvPr/>
              </p:nvSpPr>
              <p:spPr>
                <a:xfrm rot="16200004">
                  <a:off x="204057" y="3254597"/>
                  <a:ext cx="1499149" cy="55433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Average</a:t>
                  </a:r>
                </a:p>
              </p:txBody>
            </p:sp>
            <p:sp>
              <p:nvSpPr>
                <p:cNvPr id="11" name="Shape 123">
                  <a:extLst>
                    <a:ext uri="{FF2B5EF4-FFF2-40B4-BE49-F238E27FC236}">
                      <a16:creationId xmlns:a16="http://schemas.microsoft.com/office/drawing/2014/main" id="{BAC826CC-744A-16B5-1C0F-54852175836D}"/>
                    </a:ext>
                  </a:extLst>
                </p:cNvPr>
                <p:cNvSpPr txBox="1"/>
                <p:nvPr/>
              </p:nvSpPr>
              <p:spPr>
                <a:xfrm rot="16200004">
                  <a:off x="204953" y="2093867"/>
                  <a:ext cx="1499149" cy="55433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High</a:t>
                  </a:r>
                </a:p>
              </p:txBody>
            </p:sp>
            <p:sp>
              <p:nvSpPr>
                <p:cNvPr id="12" name="Shape 124">
                  <a:extLst>
                    <a:ext uri="{FF2B5EF4-FFF2-40B4-BE49-F238E27FC236}">
                      <a16:creationId xmlns:a16="http://schemas.microsoft.com/office/drawing/2014/main" id="{4B581E7B-F9CA-D7A6-53CA-C4E59F5638CA}"/>
                    </a:ext>
                  </a:extLst>
                </p:cNvPr>
                <p:cNvSpPr txBox="1"/>
                <p:nvPr/>
              </p:nvSpPr>
              <p:spPr>
                <a:xfrm rot="16200004">
                  <a:off x="153637" y="4701388"/>
                  <a:ext cx="1499149" cy="55433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Low</a:t>
                  </a:r>
                </a:p>
              </p:txBody>
            </p:sp>
          </p:grpSp>
          <p:sp>
            <p:nvSpPr>
              <p:cNvPr id="13" name="Shape 125">
                <a:extLst>
                  <a:ext uri="{FF2B5EF4-FFF2-40B4-BE49-F238E27FC236}">
                    <a16:creationId xmlns:a16="http://schemas.microsoft.com/office/drawing/2014/main" id="{65A29747-7D08-347D-E32F-3A931AB6C4F4}"/>
                  </a:ext>
                </a:extLst>
              </p:cNvPr>
              <p:cNvSpPr txBox="1"/>
              <p:nvPr/>
            </p:nvSpPr>
            <p:spPr>
              <a:xfrm>
                <a:off x="1091190" y="5537039"/>
                <a:ext cx="1150415" cy="422964"/>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Sept</a:t>
                </a:r>
              </a:p>
            </p:txBody>
          </p:sp>
          <p:sp>
            <p:nvSpPr>
              <p:cNvPr id="14" name="Shape 126">
                <a:extLst>
                  <a:ext uri="{FF2B5EF4-FFF2-40B4-BE49-F238E27FC236}">
                    <a16:creationId xmlns:a16="http://schemas.microsoft.com/office/drawing/2014/main" id="{3436698E-CFE5-CFA1-4846-C8968CBAED91}"/>
                  </a:ext>
                </a:extLst>
              </p:cNvPr>
              <p:cNvSpPr txBox="1"/>
              <p:nvPr/>
            </p:nvSpPr>
            <p:spPr>
              <a:xfrm>
                <a:off x="2598514" y="5537039"/>
                <a:ext cx="1150415" cy="422964"/>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Oct</a:t>
                </a:r>
              </a:p>
            </p:txBody>
          </p:sp>
          <p:sp>
            <p:nvSpPr>
              <p:cNvPr id="15" name="Shape 127">
                <a:extLst>
                  <a:ext uri="{FF2B5EF4-FFF2-40B4-BE49-F238E27FC236}">
                    <a16:creationId xmlns:a16="http://schemas.microsoft.com/office/drawing/2014/main" id="{63B379DF-CFCA-2653-68B7-BF9C71397C2D}"/>
                  </a:ext>
                </a:extLst>
              </p:cNvPr>
              <p:cNvSpPr txBox="1"/>
              <p:nvPr/>
            </p:nvSpPr>
            <p:spPr>
              <a:xfrm>
                <a:off x="4218511" y="5537039"/>
                <a:ext cx="1150415" cy="422964"/>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Nov</a:t>
                </a:r>
              </a:p>
            </p:txBody>
          </p:sp>
          <p:sp>
            <p:nvSpPr>
              <p:cNvPr id="16" name="Shape 128">
                <a:extLst>
                  <a:ext uri="{FF2B5EF4-FFF2-40B4-BE49-F238E27FC236}">
                    <a16:creationId xmlns:a16="http://schemas.microsoft.com/office/drawing/2014/main" id="{0C2EC9F0-55BF-5525-18EF-909C5B250AAF}"/>
                  </a:ext>
                </a:extLst>
              </p:cNvPr>
              <p:cNvSpPr txBox="1"/>
              <p:nvPr/>
            </p:nvSpPr>
            <p:spPr>
              <a:xfrm>
                <a:off x="5825642" y="5537039"/>
                <a:ext cx="1150415" cy="422964"/>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1200" cap="none" spc="0" baseline="0">
                    <a:solidFill>
                      <a:srgbClr val="000000"/>
                    </a:solidFill>
                    <a:uFillTx/>
                    <a:latin typeface="Arial" pitchFamily="34"/>
                    <a:ea typeface="Calibri"/>
                    <a:cs typeface="Arial" pitchFamily="34"/>
                  </a:rPr>
                  <a:t>Dec</a:t>
                </a:r>
              </a:p>
            </p:txBody>
          </p:sp>
        </p:grpSp>
        <p:sp>
          <p:nvSpPr>
            <p:cNvPr id="17" name="Shape 130">
              <a:extLst>
                <a:ext uri="{FF2B5EF4-FFF2-40B4-BE49-F238E27FC236}">
                  <a16:creationId xmlns:a16="http://schemas.microsoft.com/office/drawing/2014/main" id="{437771E5-5BB4-69E1-C1CA-7473D646438F}"/>
                </a:ext>
              </a:extLst>
            </p:cNvPr>
            <p:cNvSpPr/>
            <p:nvPr/>
          </p:nvSpPr>
          <p:spPr>
            <a:xfrm>
              <a:off x="1118375" y="2930377"/>
              <a:ext cx="6113221" cy="997573"/>
            </a:xfrm>
            <a:custGeom>
              <a:avLst/>
              <a:gdLst>
                <a:gd name="f0" fmla="val w"/>
                <a:gd name="f1" fmla="val h"/>
                <a:gd name="f2" fmla="val 0"/>
                <a:gd name="f3" fmla="val 5150266"/>
                <a:gd name="f4" fmla="val 960631"/>
                <a:gd name="f5" fmla="val 286996"/>
                <a:gd name="f6" fmla="val 220766"/>
                <a:gd name="f7" fmla="val 573992"/>
                <a:gd name="f8" fmla="val 441532"/>
                <a:gd name="f9" fmla="val 1102407"/>
                <a:gd name="f10" fmla="val 598205"/>
                <a:gd name="f11" fmla="val 1630822"/>
                <a:gd name="f12" fmla="val 754878"/>
                <a:gd name="f13" fmla="val 2673410"/>
                <a:gd name="f14" fmla="val 900157"/>
                <a:gd name="f15" fmla="val 3170490"/>
                <a:gd name="f16" fmla="val 940037"/>
                <a:gd name="f17" fmla="val 3667571"/>
                <a:gd name="f18" fmla="val 979918"/>
                <a:gd name="f19" fmla="val 3767271"/>
                <a:gd name="f20" fmla="val 969948"/>
                <a:gd name="f21" fmla="val 4084890"/>
                <a:gd name="f22" fmla="val 837488"/>
                <a:gd name="f23" fmla="val 4402509"/>
                <a:gd name="f24" fmla="val 705028"/>
                <a:gd name="f25" fmla="val 5076202"/>
                <a:gd name="f26" fmla="val 145278"/>
                <a:gd name="f27" fmla="val 5242845"/>
                <a:gd name="f28" fmla="val 28486"/>
                <a:gd name="f29" fmla="val 5074778"/>
                <a:gd name="f30" fmla="val 142430"/>
                <a:gd name="f31" fmla="val 5084748"/>
                <a:gd name="f32" fmla="val 136733"/>
                <a:gd name="f33" fmla="val 5094718"/>
                <a:gd name="f34" fmla="val 131036"/>
                <a:gd name="f35" fmla="val 5126052"/>
                <a:gd name="f36" fmla="val 115368"/>
                <a:gd name="f37" fmla="val 5136022"/>
                <a:gd name="f38" fmla="val 111095"/>
                <a:gd name="f39" fmla="val 5145992"/>
                <a:gd name="f40" fmla="val 106822"/>
                <a:gd name="f41" fmla="val 5144568"/>
                <a:gd name="f42" fmla="*/ f0 1 5150266"/>
                <a:gd name="f43" fmla="*/ f1 1 960631"/>
                <a:gd name="f44" fmla="+- f4 0 f2"/>
                <a:gd name="f45" fmla="+- f3 0 f2"/>
                <a:gd name="f46" fmla="*/ f45 1 5150266"/>
                <a:gd name="f47" fmla="*/ f44 1 960631"/>
                <a:gd name="f48" fmla="*/ 0 1 f46"/>
                <a:gd name="f49" fmla="*/ 5150266 1 f46"/>
                <a:gd name="f50" fmla="*/ 0 1 f47"/>
                <a:gd name="f51" fmla="*/ 960631 1 f47"/>
                <a:gd name="f52" fmla="*/ f48 f42 1"/>
                <a:gd name="f53" fmla="*/ f49 f42 1"/>
                <a:gd name="f54" fmla="*/ f51 f43 1"/>
                <a:gd name="f55" fmla="*/ f50 f43 1"/>
              </a:gdLst>
              <a:ahLst/>
              <a:cxnLst>
                <a:cxn ang="3cd4">
                  <a:pos x="hc" y="t"/>
                </a:cxn>
                <a:cxn ang="0">
                  <a:pos x="r" y="vc"/>
                </a:cxn>
                <a:cxn ang="cd4">
                  <a:pos x="hc" y="b"/>
                </a:cxn>
                <a:cxn ang="cd2">
                  <a:pos x="l" y="vc"/>
                </a:cxn>
              </a:cxnLst>
              <a:rect l="f52" t="f55" r="f53" b="f54"/>
              <a:pathLst>
                <a:path w="5150266" h="960631">
                  <a:moveTo>
                    <a:pt x="f2" y="f2"/>
                  </a:moveTo>
                  <a:cubicBezTo>
                    <a:pt x="f5" y="f6"/>
                    <a:pt x="f7" y="f8"/>
                    <a:pt x="f9" y="f10"/>
                  </a:cubicBezTo>
                  <a:cubicBezTo>
                    <a:pt x="f11" y="f12"/>
                    <a:pt x="f13" y="f14"/>
                    <a:pt x="f15" y="f16"/>
                  </a:cubicBezTo>
                  <a:cubicBezTo>
                    <a:pt x="f17" y="f18"/>
                    <a:pt x="f19" y="f20"/>
                    <a:pt x="f21" y="f22"/>
                  </a:cubicBezTo>
                  <a:cubicBezTo>
                    <a:pt x="f23" y="f24"/>
                    <a:pt x="f25" y="f26"/>
                    <a:pt x="f25" y="f26"/>
                  </a:cubicBezTo>
                  <a:cubicBezTo>
                    <a:pt x="f27" y="f28"/>
                    <a:pt x="f29" y="f30"/>
                    <a:pt x="f31" y="f32"/>
                  </a:cubicBezTo>
                  <a:cubicBezTo>
                    <a:pt x="f33" y="f34"/>
                    <a:pt x="f35" y="f36"/>
                    <a:pt x="f37" y="f38"/>
                  </a:cubicBezTo>
                  <a:cubicBezTo>
                    <a:pt x="f39" y="f40"/>
                    <a:pt x="f41" y="f38"/>
                    <a:pt x="f41" y="f38"/>
                  </a:cubicBezTo>
                  <a:cubicBezTo>
                    <a:pt x="f39" y="f36"/>
                    <a:pt x="f41" y="f32"/>
                    <a:pt x="f41" y="f32"/>
                  </a:cubicBezTo>
                </a:path>
              </a:pathLst>
            </a:custGeom>
            <a:noFill/>
            <a:ln w="28575" cap="flat">
              <a:solidFill>
                <a:srgbClr val="42719B"/>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FFFFFF"/>
                </a:solidFill>
                <a:uFillTx/>
                <a:latin typeface="Arial" pitchFamily="34"/>
                <a:ea typeface="Calibri"/>
                <a:cs typeface="Arial" pitchFamily="34"/>
              </a:endParaRPr>
            </a:p>
          </p:txBody>
        </p:sp>
        <p:sp>
          <p:nvSpPr>
            <p:cNvPr id="18" name="Shape 131">
              <a:extLst>
                <a:ext uri="{FF2B5EF4-FFF2-40B4-BE49-F238E27FC236}">
                  <a16:creationId xmlns:a16="http://schemas.microsoft.com/office/drawing/2014/main" id="{9A6688EB-ACBB-C724-E95E-235BEB9552CB}"/>
                </a:ext>
              </a:extLst>
            </p:cNvPr>
            <p:cNvSpPr txBox="1"/>
            <p:nvPr/>
          </p:nvSpPr>
          <p:spPr>
            <a:xfrm>
              <a:off x="1311149" y="2122779"/>
              <a:ext cx="1949720" cy="105471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none" spc="0" baseline="0">
                  <a:solidFill>
                    <a:srgbClr val="000000"/>
                  </a:solidFill>
                  <a:uFillTx/>
                  <a:latin typeface="Arial" pitchFamily="34"/>
                  <a:ea typeface="Calibri"/>
                  <a:cs typeface="Arial" pitchFamily="34"/>
                </a:rPr>
                <a:t>Start of the year, setting up the class expectations and environment, and baselines. </a:t>
              </a:r>
            </a:p>
          </p:txBody>
        </p:sp>
        <p:sp>
          <p:nvSpPr>
            <p:cNvPr id="19" name="Shape 132">
              <a:extLst>
                <a:ext uri="{FF2B5EF4-FFF2-40B4-BE49-F238E27FC236}">
                  <a16:creationId xmlns:a16="http://schemas.microsoft.com/office/drawing/2014/main" id="{3A58BC93-62DC-FBA7-5D4B-D8C0506B4A88}"/>
                </a:ext>
              </a:extLst>
            </p:cNvPr>
            <p:cNvSpPr txBox="1"/>
            <p:nvPr/>
          </p:nvSpPr>
          <p:spPr>
            <a:xfrm>
              <a:off x="4343985" y="4088611"/>
              <a:ext cx="1636364" cy="47941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none" spc="0" baseline="0">
                  <a:solidFill>
                    <a:srgbClr val="000000"/>
                  </a:solidFill>
                  <a:uFillTx/>
                  <a:latin typeface="Arial" pitchFamily="34"/>
                  <a:ea typeface="Calibri"/>
                  <a:cs typeface="Arial" pitchFamily="34"/>
                </a:rPr>
                <a:t>More in the normal routine.</a:t>
              </a:r>
            </a:p>
          </p:txBody>
        </p:sp>
        <p:sp>
          <p:nvSpPr>
            <p:cNvPr id="20" name="Shape 133">
              <a:extLst>
                <a:ext uri="{FF2B5EF4-FFF2-40B4-BE49-F238E27FC236}">
                  <a16:creationId xmlns:a16="http://schemas.microsoft.com/office/drawing/2014/main" id="{99EB90AA-2760-4080-1E5B-8D5BF48C9249}"/>
                </a:ext>
              </a:extLst>
            </p:cNvPr>
            <p:cNvSpPr txBox="1"/>
            <p:nvPr/>
          </p:nvSpPr>
          <p:spPr>
            <a:xfrm>
              <a:off x="5629302" y="1844518"/>
              <a:ext cx="1636364" cy="143088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none" spc="0" baseline="0">
                  <a:solidFill>
                    <a:srgbClr val="000000"/>
                  </a:solidFill>
                  <a:uFillTx/>
                  <a:latin typeface="Arial" pitchFamily="34"/>
                  <a:ea typeface="Calibri"/>
                  <a:cs typeface="Arial" pitchFamily="34"/>
                </a:rPr>
                <a:t>Testing to complete and mark, data to enter and analyse, trip to plan for in January and Christmas Shows to rehearse.</a:t>
              </a:r>
            </a:p>
          </p:txBody>
        </p:sp>
        <p:sp>
          <p:nvSpPr>
            <p:cNvPr id="21" name="Shape 135">
              <a:extLst>
                <a:ext uri="{FF2B5EF4-FFF2-40B4-BE49-F238E27FC236}">
                  <a16:creationId xmlns:a16="http://schemas.microsoft.com/office/drawing/2014/main" id="{BD6654F4-4078-FC71-B187-A723B51B25FD}"/>
                </a:ext>
              </a:extLst>
            </p:cNvPr>
            <p:cNvSpPr txBox="1"/>
            <p:nvPr/>
          </p:nvSpPr>
          <p:spPr>
            <a:xfrm>
              <a:off x="1820716" y="3845244"/>
              <a:ext cx="1636364" cy="862955"/>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1200" cap="none" spc="0" baseline="0">
                  <a:solidFill>
                    <a:srgbClr val="000000"/>
                  </a:solidFill>
                  <a:uFillTx/>
                  <a:latin typeface="Arial" pitchFamily="34"/>
                  <a:ea typeface="Calibri"/>
                  <a:cs typeface="Arial" pitchFamily="34"/>
                </a:rPr>
                <a:t>New unit of work to plan for and homework project to mark.</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12070DA0-4D43-A29C-92ED-1DC38B5FAE9C}"/>
              </a:ext>
            </a:extLst>
          </p:cNvPr>
          <p:cNvSpPr txBox="1">
            <a:spLocks noGrp="1"/>
          </p:cNvSpPr>
          <p:nvPr>
            <p:ph type="title"/>
          </p:nvPr>
        </p:nvSpPr>
        <p:spPr/>
        <p:txBody>
          <a:bodyPr/>
          <a:lstStyle/>
          <a:p>
            <a:pPr lvl="0"/>
            <a:r>
              <a:rPr lang="en-GB">
                <a:solidFill>
                  <a:srgbClr val="000000"/>
                </a:solidFill>
              </a:rPr>
              <a:t>Consider what to change</a:t>
            </a:r>
            <a:endParaRPr lang="en-US">
              <a:solidFill>
                <a:srgbClr val="000000"/>
              </a:solidFill>
              <a:cs typeface="Arial"/>
            </a:endParaRPr>
          </a:p>
        </p:txBody>
      </p:sp>
      <p:sp>
        <p:nvSpPr>
          <p:cNvPr id="3" name="Shape 143">
            <a:extLst>
              <a:ext uri="{FF2B5EF4-FFF2-40B4-BE49-F238E27FC236}">
                <a16:creationId xmlns:a16="http://schemas.microsoft.com/office/drawing/2014/main" id="{866D5F85-3388-AEF8-3052-739F857F303C}"/>
              </a:ext>
            </a:extLst>
          </p:cNvPr>
          <p:cNvSpPr txBox="1"/>
          <p:nvPr/>
        </p:nvSpPr>
        <p:spPr>
          <a:xfrm>
            <a:off x="686229" y="1120898"/>
            <a:ext cx="7692838" cy="413785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0" cap="none" spc="0" baseline="0" dirty="0">
                <a:solidFill>
                  <a:srgbClr val="000000"/>
                </a:solidFill>
                <a:uFillTx/>
                <a:latin typeface="Arial"/>
                <a:ea typeface="Calibri"/>
                <a:cs typeface="Arial"/>
              </a:rPr>
              <a:t>What could we change, reduce or remove? For example:</a:t>
            </a:r>
            <a:br>
              <a:rPr lang="en-GB" sz="1800" b="0" i="0" u="none" strike="noStrike" kern="0" cap="none" spc="0" baseline="0" dirty="0">
                <a:uFillTx/>
                <a:latin typeface="Arial"/>
                <a:ea typeface="Calibri"/>
                <a:cs typeface="Arial"/>
              </a:rPr>
            </a:br>
            <a:endParaRPr lang="en-GB" sz="1400" b="0" i="0" u="none" strike="noStrike" kern="1200" cap="none" spc="0" baseline="0">
              <a:solidFill>
                <a:srgbClr val="000000"/>
              </a:solidFill>
              <a:uFillTx/>
              <a:latin typeface="Arial" pitchFamily="34"/>
              <a:ea typeface="Calibri"/>
              <a:cs typeface="Arial" pitchFamily="34"/>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Arial"/>
              <a:ea typeface="Calibri"/>
              <a:cs typeface="Arial"/>
            </a:endParaRPr>
          </a:p>
          <a:p>
            <a:pPr marL="285750" indent="-285750">
              <a:buSzPct val="100000"/>
              <a:buFont typeface="Arial"/>
              <a:buChar char="•"/>
              <a:defRPr sz="1800" b="0" i="0" u="none" strike="noStrike" kern="0" cap="none" spc="0" baseline="0">
                <a:solidFill>
                  <a:srgbClr val="000000"/>
                </a:solidFill>
                <a:uFillTx/>
              </a:defRPr>
            </a:pPr>
            <a:r>
              <a:rPr lang="en-GB" kern="0" dirty="0">
                <a:solidFill>
                  <a:srgbClr val="000000"/>
                </a:solidFill>
                <a:latin typeface="Arial"/>
                <a:ea typeface="Calibri"/>
                <a:cs typeface="Arial"/>
              </a:rPr>
              <a:t>could </a:t>
            </a:r>
            <a:r>
              <a:rPr lang="en-GB" sz="1800" b="0" i="0" u="none" strike="noStrike" kern="1200" cap="none" spc="0" baseline="0" dirty="0">
                <a:solidFill>
                  <a:srgbClr val="000000"/>
                </a:solidFill>
                <a:uFillTx/>
                <a:latin typeface="Arial"/>
                <a:ea typeface="Calibri"/>
                <a:cs typeface="Arial"/>
              </a:rPr>
              <a:t>the </a:t>
            </a:r>
            <a:r>
              <a:rPr lang="en-GB" sz="1800" b="0" i="0" u="none" strike="noStrike" kern="0" cap="none" spc="0" baseline="0" dirty="0">
                <a:solidFill>
                  <a:srgbClr val="000000"/>
                </a:solidFill>
                <a:uFillTx/>
                <a:latin typeface="Arial"/>
                <a:ea typeface="Calibri"/>
                <a:cs typeface="Arial"/>
              </a:rPr>
              <a:t>trip be moved </a:t>
            </a:r>
            <a:r>
              <a:rPr lang="en-GB" sz="1800" b="0" i="0" u="none" strike="noStrike" kern="1200" cap="none" spc="0" baseline="0" dirty="0">
                <a:solidFill>
                  <a:srgbClr val="000000"/>
                </a:solidFill>
                <a:uFillTx/>
                <a:latin typeface="Arial"/>
                <a:ea typeface="Calibri"/>
                <a:cs typeface="Arial"/>
              </a:rPr>
              <a:t>to </a:t>
            </a:r>
            <a:r>
              <a:rPr lang="en-GB" sz="1800" b="0" i="0" u="none" strike="noStrike" kern="0" cap="none" spc="0" baseline="0" dirty="0">
                <a:solidFill>
                  <a:srgbClr val="000000"/>
                </a:solidFill>
                <a:uFillTx/>
                <a:latin typeface="Arial"/>
                <a:ea typeface="Calibri"/>
                <a:cs typeface="Arial"/>
              </a:rPr>
              <a:t>a quieter time?</a:t>
            </a:r>
          </a:p>
          <a:p>
            <a:pPr marL="285750" indent="-285750">
              <a:buSzPct val="100000"/>
              <a:buFont typeface="Arial"/>
              <a:buChar char="•"/>
              <a:defRPr sz="1800" b="0" i="0" u="none" strike="noStrike" kern="0" cap="none" spc="0" baseline="0">
                <a:solidFill>
                  <a:srgbClr val="000000"/>
                </a:solidFill>
                <a:uFillTx/>
              </a:defRPr>
            </a:pPr>
            <a:r>
              <a:rPr lang="en-GB" kern="0" dirty="0">
                <a:solidFill>
                  <a:srgbClr val="000000"/>
                </a:solidFill>
                <a:latin typeface="Arial"/>
                <a:ea typeface="Calibri"/>
                <a:cs typeface="Arial"/>
              </a:rPr>
              <a:t>when </a:t>
            </a:r>
            <a:r>
              <a:rPr lang="en-GB" sz="1800" b="0" i="0" u="none" strike="noStrike" kern="0" cap="none" spc="0" baseline="0" dirty="0">
                <a:solidFill>
                  <a:srgbClr val="000000"/>
                </a:solidFill>
                <a:uFillTx/>
                <a:latin typeface="Arial"/>
                <a:ea typeface="Calibri"/>
                <a:cs typeface="Arial"/>
              </a:rPr>
              <a:t>is a data drop most relevant?</a:t>
            </a:r>
          </a:p>
          <a:p>
            <a:pPr marL="285750" indent="-285750">
              <a:buSzPct val="100000"/>
              <a:buFont typeface="Arial"/>
              <a:buChar char="•"/>
              <a:defRPr sz="1800" b="0" i="0" u="none" strike="noStrike" kern="0" cap="none" spc="0" baseline="0">
                <a:solidFill>
                  <a:srgbClr val="000000"/>
                </a:solidFill>
                <a:uFillTx/>
              </a:defRPr>
            </a:pPr>
            <a:r>
              <a:rPr lang="en-GB" kern="0" dirty="0">
                <a:solidFill>
                  <a:srgbClr val="000000"/>
                </a:solidFill>
                <a:latin typeface="Arial"/>
                <a:ea typeface="Calibri"/>
                <a:cs typeface="Arial"/>
              </a:rPr>
              <a:t>what </a:t>
            </a:r>
            <a:r>
              <a:rPr lang="en-GB" sz="1800" b="0" i="0" u="none" strike="noStrike" kern="0" cap="none" spc="0" baseline="0" dirty="0">
                <a:solidFill>
                  <a:srgbClr val="000000"/>
                </a:solidFill>
                <a:uFillTx/>
                <a:latin typeface="Arial"/>
                <a:ea typeface="Calibri"/>
                <a:cs typeface="Arial"/>
              </a:rPr>
              <a:t>is </a:t>
            </a:r>
            <a:r>
              <a:rPr lang="en-GB" sz="1800" b="0" i="0" u="none" strike="noStrike" kern="1200" cap="none" spc="0" baseline="0" dirty="0">
                <a:solidFill>
                  <a:srgbClr val="000000"/>
                </a:solidFill>
                <a:uFillTx/>
                <a:latin typeface="Arial"/>
                <a:ea typeface="Calibri"/>
                <a:cs typeface="Arial"/>
              </a:rPr>
              <a:t>the </a:t>
            </a:r>
            <a:r>
              <a:rPr lang="en-GB" sz="1800" b="0" i="0" u="none" strike="noStrike" kern="0" cap="none" spc="0" baseline="0" dirty="0">
                <a:solidFill>
                  <a:srgbClr val="000000"/>
                </a:solidFill>
                <a:uFillTx/>
                <a:latin typeface="Arial"/>
                <a:ea typeface="Calibri"/>
                <a:cs typeface="Arial"/>
              </a:rPr>
              <a:t>data for?</a:t>
            </a:r>
          </a:p>
          <a:p>
            <a:pPr marL="285750" indent="-285750">
              <a:buSzPct val="100000"/>
              <a:buFont typeface="Arial"/>
              <a:buChar char="•"/>
              <a:defRPr sz="1800" b="0" i="0" u="none" strike="noStrike" kern="0" cap="none" spc="0" baseline="0">
                <a:solidFill>
                  <a:srgbClr val="000000"/>
                </a:solidFill>
                <a:uFillTx/>
              </a:defRPr>
            </a:pPr>
            <a:r>
              <a:rPr lang="en-GB" kern="0" dirty="0">
                <a:solidFill>
                  <a:srgbClr val="000000"/>
                </a:solidFill>
                <a:latin typeface="Arial"/>
                <a:ea typeface="Calibri"/>
                <a:cs typeface="Arial"/>
              </a:rPr>
              <a:t>at </a:t>
            </a:r>
            <a:r>
              <a:rPr lang="en-GB" sz="1800" b="0" i="0" u="none" strike="noStrike" kern="0" cap="none" spc="0" baseline="0" dirty="0">
                <a:solidFill>
                  <a:srgbClr val="000000"/>
                </a:solidFill>
                <a:uFillTx/>
                <a:latin typeface="Arial"/>
                <a:ea typeface="Calibri"/>
                <a:cs typeface="Arial"/>
              </a:rPr>
              <a:t>which point could </a:t>
            </a:r>
            <a:r>
              <a:rPr lang="en-GB" sz="1800" b="0" i="0" u="none" strike="noStrike" kern="1200" cap="none" spc="0" baseline="0" dirty="0">
                <a:solidFill>
                  <a:srgbClr val="000000"/>
                </a:solidFill>
                <a:uFillTx/>
                <a:latin typeface="Arial"/>
                <a:ea typeface="Calibri"/>
                <a:cs typeface="Arial"/>
              </a:rPr>
              <a:t>the</a:t>
            </a:r>
            <a:r>
              <a:rPr lang="en-GB" sz="1800" b="0" i="0" u="none" strike="noStrike" kern="0" cap="none" spc="0" baseline="0" dirty="0">
                <a:solidFill>
                  <a:srgbClr val="000000"/>
                </a:solidFill>
                <a:uFillTx/>
                <a:latin typeface="Arial"/>
                <a:ea typeface="Calibri"/>
                <a:cs typeface="Arial"/>
              </a:rPr>
              <a:t> testing take place and why is it happening? (</a:t>
            </a:r>
            <a:r>
              <a:rPr lang="en-GB" kern="0" dirty="0">
                <a:solidFill>
                  <a:srgbClr val="000000"/>
                </a:solidFill>
                <a:latin typeface="Arial"/>
                <a:ea typeface="Calibri"/>
                <a:cs typeface="Arial"/>
              </a:rPr>
              <a:t>what </a:t>
            </a:r>
            <a:r>
              <a:rPr lang="en-GB" sz="1800" b="0" i="0" u="none" strike="noStrike" kern="0" cap="none" spc="0" baseline="0" dirty="0">
                <a:solidFill>
                  <a:srgbClr val="000000"/>
                </a:solidFill>
                <a:uFillTx/>
                <a:latin typeface="Arial"/>
                <a:ea typeface="Calibri"/>
                <a:cs typeface="Arial"/>
              </a:rPr>
              <a:t>information is it giving you?)</a:t>
            </a:r>
          </a:p>
          <a:p>
            <a:pPr marL="285750" indent="-285750">
              <a:buSzPct val="100000"/>
              <a:buFont typeface="Arial"/>
              <a:buChar char="•"/>
              <a:defRPr sz="1800" b="0" i="0" u="none" strike="noStrike" kern="0" cap="none" spc="0" baseline="0">
                <a:solidFill>
                  <a:srgbClr val="000000"/>
                </a:solidFill>
                <a:uFillTx/>
              </a:defRPr>
            </a:pPr>
            <a:r>
              <a:rPr lang="en-GB" kern="0" dirty="0">
                <a:solidFill>
                  <a:srgbClr val="000000"/>
                </a:solidFill>
                <a:latin typeface="Arial"/>
                <a:ea typeface="Calibri"/>
                <a:cs typeface="Arial"/>
              </a:rPr>
              <a:t>could </a:t>
            </a:r>
            <a:r>
              <a:rPr lang="en-GB" sz="1800" b="0" i="0" u="none" strike="noStrike" kern="0" cap="none" spc="0" baseline="0" dirty="0">
                <a:solidFill>
                  <a:srgbClr val="000000"/>
                </a:solidFill>
                <a:uFillTx/>
                <a:latin typeface="Arial"/>
                <a:ea typeface="Calibri"/>
                <a:cs typeface="Arial"/>
              </a:rPr>
              <a:t>pupils edit and review their own work? </a:t>
            </a:r>
            <a:endParaRPr lang="en-GB" sz="1800" b="0" i="0" u="none" strike="noStrike" kern="1200" cap="none" spc="0" baseline="0" dirty="0">
              <a:solidFill>
                <a:srgbClr val="000000"/>
              </a:solidFill>
              <a:uFillTx/>
              <a:latin typeface="Arial"/>
              <a:ea typeface="Calibri"/>
              <a:cs typeface="Arial" pitchFamily="34"/>
            </a:endParaRPr>
          </a:p>
          <a:p>
            <a:pPr marL="285750" indent="-285750">
              <a:buSzPct val="100000"/>
              <a:buFont typeface="Arial"/>
              <a:buChar char="•"/>
              <a:defRPr sz="1800" b="0" i="0" u="none" strike="noStrike" kern="0" cap="none" spc="0" baseline="0">
                <a:solidFill>
                  <a:srgbClr val="000000"/>
                </a:solidFill>
                <a:uFillTx/>
              </a:defRPr>
            </a:pPr>
            <a:r>
              <a:rPr lang="en-GB" kern="0" dirty="0">
                <a:solidFill>
                  <a:srgbClr val="000000"/>
                </a:solidFill>
                <a:latin typeface="Arial"/>
                <a:ea typeface="Calibri"/>
                <a:cs typeface="Arial"/>
              </a:rPr>
              <a:t>could </a:t>
            </a:r>
            <a:r>
              <a:rPr lang="en-GB" sz="1800" b="0" i="0" u="none" strike="noStrike" kern="0" cap="none" spc="0" baseline="0" dirty="0">
                <a:solidFill>
                  <a:srgbClr val="000000"/>
                </a:solidFill>
                <a:uFillTx/>
                <a:latin typeface="Arial"/>
                <a:ea typeface="Calibri"/>
                <a:cs typeface="Arial"/>
              </a:rPr>
              <a:t>the unit </a:t>
            </a:r>
            <a:r>
              <a:rPr lang="en-GB" sz="1800" b="0" i="0" u="none" strike="noStrike" kern="1200" cap="none" spc="0" baseline="0" dirty="0">
                <a:solidFill>
                  <a:srgbClr val="000000"/>
                </a:solidFill>
                <a:uFillTx/>
                <a:latin typeface="Arial"/>
                <a:ea typeface="Calibri"/>
                <a:cs typeface="Arial"/>
              </a:rPr>
              <a:t>be </a:t>
            </a:r>
            <a:r>
              <a:rPr lang="en-GB" sz="1800" b="0" i="0" u="none" strike="noStrike" kern="0" cap="none" spc="0" baseline="0" dirty="0">
                <a:solidFill>
                  <a:srgbClr val="000000"/>
                </a:solidFill>
                <a:uFillTx/>
                <a:latin typeface="Arial"/>
                <a:ea typeface="Calibri"/>
                <a:cs typeface="Arial"/>
              </a:rPr>
              <a:t>planned in a shared </a:t>
            </a:r>
            <a:r>
              <a:rPr lang="en-GB" sz="1800" b="0" i="0" u="none" strike="noStrike" kern="1200" cap="none" spc="0" baseline="0" dirty="0">
                <a:solidFill>
                  <a:srgbClr val="000000"/>
                </a:solidFill>
                <a:uFillTx/>
                <a:latin typeface="Arial"/>
                <a:ea typeface="Calibri"/>
                <a:cs typeface="Arial"/>
              </a:rPr>
              <a:t>or </a:t>
            </a:r>
            <a:r>
              <a:rPr lang="en-GB" sz="1800" b="0" i="0" u="none" strike="noStrike" kern="0" cap="none" spc="0" baseline="0" dirty="0">
                <a:solidFill>
                  <a:srgbClr val="000000"/>
                </a:solidFill>
                <a:uFillTx/>
                <a:latin typeface="Arial"/>
                <a:ea typeface="Calibri"/>
                <a:cs typeface="Arial"/>
              </a:rPr>
              <a:t>collaborative capacity? </a:t>
            </a:r>
            <a:endParaRPr lang="en-US" sz="1800" b="0" i="0" u="none" strike="noStrike" kern="0" cap="none" spc="0" baseline="0" dirty="0">
              <a:solidFill>
                <a:srgbClr val="000000"/>
              </a:solidFill>
              <a:uFillTx/>
              <a:latin typeface="Arial"/>
              <a:ea typeface="Calibri"/>
              <a:cs typeface="Arial"/>
            </a:endParaRPr>
          </a:p>
          <a:p>
            <a:pPr marL="285750" marR="0" lvl="0" indent="-285750" algn="l" defTabSz="914400" rtl="0" fontAlgn="auto" hangingPunct="1">
              <a:lnSpc>
                <a:spcPct val="100000"/>
              </a:lnSpc>
              <a:spcBef>
                <a:spcPts val="0"/>
              </a:spcBef>
              <a:spcAft>
                <a:spcPts val="0"/>
              </a:spcAft>
              <a:buSzPct val="100000"/>
              <a:buFont typeface="Arial"/>
              <a:buChar char="•"/>
              <a:tabLst/>
              <a:defRPr sz="1800" b="0" i="0" u="none" strike="noStrike" kern="0" cap="none" spc="0" baseline="0">
                <a:solidFill>
                  <a:srgbClr val="000000"/>
                </a:solidFill>
                <a:uFillTx/>
              </a:defRPr>
            </a:pPr>
            <a:r>
              <a:rPr lang="en-GB" kern="0" dirty="0">
                <a:solidFill>
                  <a:srgbClr val="000000"/>
                </a:solidFill>
                <a:latin typeface="Arial"/>
                <a:ea typeface="Calibri"/>
                <a:cs typeface="Arial"/>
              </a:rPr>
              <a:t>could</a:t>
            </a:r>
            <a:r>
              <a:rPr lang="en-GB" sz="1800" b="0" i="0" u="none" strike="noStrike" kern="0" cap="none" spc="0" baseline="0" dirty="0">
                <a:solidFill>
                  <a:srgbClr val="000000"/>
                </a:solidFill>
                <a:uFillTx/>
                <a:latin typeface="Arial"/>
                <a:ea typeface="Calibri"/>
                <a:cs typeface="Arial"/>
              </a:rPr>
              <a:t> staff find time for planning by easing of some of the “normal” pressures?</a:t>
            </a:r>
          </a:p>
          <a:p>
            <a:pPr marL="285750" marR="0" lvl="0" indent="-19685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000000"/>
              </a:solidFill>
              <a:uFillTx/>
              <a:latin typeface="Arial"/>
              <a:ea typeface="Calibri"/>
              <a:cs typeface="Arial"/>
            </a:endParaRPr>
          </a:p>
          <a:p>
            <a:pPr marL="285750" marR="0" lvl="0" indent="-17145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000000"/>
              </a:solidFill>
              <a:uFillTx/>
              <a:latin typeface="Arial"/>
              <a:ea typeface="Calibri"/>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a:solidFill>
                <a:srgbClr val="000000"/>
              </a:solidFill>
              <a:uFillTx/>
              <a:latin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GB" sz="2000" b="0" i="0" u="none" strike="noStrike" kern="1200" cap="none" spc="0" baseline="0" dirty="0">
                <a:uFillTx/>
                <a:latin typeface="Arial" pitchFamily="34"/>
                <a:ea typeface="Calibri"/>
                <a:cs typeface="Arial" pitchFamily="34"/>
              </a:rPr>
            </a:br>
            <a:endParaRPr lang="en-GB" sz="2000" b="0" i="0" u="none" strike="noStrike" kern="1200" cap="none" spc="0" baseline="0">
              <a:solidFill>
                <a:srgbClr val="000000"/>
              </a:solidFill>
              <a:uFillTx/>
              <a:latin typeface="Arial" pitchFamily="34"/>
              <a:ea typeface="Calibri"/>
              <a:cs typeface="Arial" pitchFamily="3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55834CB-EDD1-B017-F85C-582FC0BD05DA}"/>
              </a:ext>
            </a:extLst>
          </p:cNvPr>
          <p:cNvSpPr txBox="1">
            <a:spLocks noGrp="1"/>
          </p:cNvSpPr>
          <p:nvPr>
            <p:ph type="title"/>
          </p:nvPr>
        </p:nvSpPr>
        <p:spPr/>
        <p:txBody>
          <a:bodyPr/>
          <a:lstStyle/>
          <a:p>
            <a:pPr lvl="0"/>
            <a:r>
              <a:rPr lang="en-GB">
                <a:solidFill>
                  <a:srgbClr val="000000"/>
                </a:solidFill>
              </a:rPr>
              <a:t>Map out the academic year</a:t>
            </a:r>
            <a:endParaRPr lang="en-US">
              <a:solidFill>
                <a:srgbClr val="000000"/>
              </a:solidFill>
              <a:cs typeface="Arial"/>
            </a:endParaRPr>
          </a:p>
        </p:txBody>
      </p:sp>
      <p:sp>
        <p:nvSpPr>
          <p:cNvPr id="3" name="Content Placeholder 10">
            <a:extLst>
              <a:ext uri="{FF2B5EF4-FFF2-40B4-BE49-F238E27FC236}">
                <a16:creationId xmlns:a16="http://schemas.microsoft.com/office/drawing/2014/main" id="{3A758578-5B8A-35FC-2D71-806E82E7802D}"/>
              </a:ext>
            </a:extLst>
          </p:cNvPr>
          <p:cNvSpPr txBox="1">
            <a:spLocks noGrp="1"/>
          </p:cNvSpPr>
          <p:nvPr>
            <p:ph idx="1"/>
          </p:nvPr>
        </p:nvSpPr>
        <p:spPr>
          <a:xfrm>
            <a:off x="684208" y="1268757"/>
            <a:ext cx="7775572" cy="4849337"/>
          </a:xfrm>
        </p:spPr>
        <p:txBody>
          <a:bodyPr/>
          <a:lstStyle/>
          <a:p>
            <a:pPr marL="457200" lvl="0" indent="-457200">
              <a:lnSpc>
                <a:spcPct val="90000"/>
              </a:lnSpc>
              <a:spcAft>
                <a:spcPts val="0"/>
              </a:spcAft>
              <a:buClr>
                <a:srgbClr val="000000"/>
              </a:buClr>
              <a:buSzPts val="2800"/>
              <a:buAutoNum type="arabicPeriod"/>
            </a:pPr>
            <a:r>
              <a:rPr lang="en-GB" sz="2200" b="0" dirty="0">
                <a:cs typeface="Arial"/>
              </a:rPr>
              <a:t>Take 12 pieces of paper and lay them out from September to August</a:t>
            </a:r>
            <a:br>
              <a:rPr lang="en-GB" sz="2200" b="0" dirty="0">
                <a:latin typeface="Arial" pitchFamily="34"/>
                <a:cs typeface="Arial" pitchFamily="34"/>
              </a:rPr>
            </a:br>
            <a:endParaRPr lang="en-GB" sz="2200" b="0">
              <a:latin typeface="Arial" pitchFamily="34"/>
              <a:cs typeface="Arial" pitchFamily="34"/>
            </a:endParaRPr>
          </a:p>
          <a:p>
            <a:pPr marL="457200" lvl="0" indent="-457200">
              <a:lnSpc>
                <a:spcPct val="90000"/>
              </a:lnSpc>
              <a:spcAft>
                <a:spcPts val="0"/>
              </a:spcAft>
              <a:buClr>
                <a:srgbClr val="000000"/>
              </a:buClr>
              <a:buSzPts val="2800"/>
              <a:buAutoNum type="arabicPeriod"/>
            </a:pPr>
            <a:r>
              <a:rPr lang="en-GB" sz="2200" b="0" dirty="0">
                <a:cs typeface="Arial"/>
              </a:rPr>
              <a:t>Split each sheet into the approximate weeks in that month</a:t>
            </a:r>
            <a:br>
              <a:rPr lang="en-GB" sz="2200" b="0" dirty="0">
                <a:latin typeface="Arial" pitchFamily="34"/>
                <a:cs typeface="Arial" pitchFamily="34"/>
              </a:rPr>
            </a:br>
            <a:endParaRPr lang="en-GB" sz="2200" b="0">
              <a:latin typeface="Arial" pitchFamily="34"/>
              <a:cs typeface="Arial" pitchFamily="34"/>
            </a:endParaRPr>
          </a:p>
          <a:p>
            <a:pPr marL="457200" lvl="0" indent="-457200">
              <a:lnSpc>
                <a:spcPct val="90000"/>
              </a:lnSpc>
              <a:spcAft>
                <a:spcPts val="0"/>
              </a:spcAft>
              <a:buClr>
                <a:srgbClr val="000000"/>
              </a:buClr>
              <a:buSzPts val="2800"/>
              <a:buAutoNum type="arabicPeriod"/>
            </a:pPr>
            <a:r>
              <a:rPr lang="en-GB" sz="2200" b="0" dirty="0">
                <a:cs typeface="Arial"/>
              </a:rPr>
              <a:t>Decide as a whole staff the parts of the year which really cannot change and make sure you discuss why</a:t>
            </a:r>
            <a:br>
              <a:rPr lang="en-GB" sz="2200" b="0" dirty="0">
                <a:latin typeface="Arial" pitchFamily="34"/>
                <a:cs typeface="Arial" pitchFamily="34"/>
              </a:rPr>
            </a:br>
            <a:endParaRPr lang="en-GB" sz="2200" b="0">
              <a:latin typeface="Arial" pitchFamily="34"/>
              <a:cs typeface="Arial" pitchFamily="34"/>
            </a:endParaRPr>
          </a:p>
          <a:p>
            <a:pPr marL="457200" lvl="0" indent="-457200">
              <a:lnSpc>
                <a:spcPct val="90000"/>
              </a:lnSpc>
              <a:spcAft>
                <a:spcPts val="0"/>
              </a:spcAft>
              <a:buClr>
                <a:srgbClr val="000000"/>
              </a:buClr>
              <a:buSzPts val="2800"/>
              <a:buAutoNum type="arabicPeriod"/>
            </a:pPr>
            <a:r>
              <a:rPr lang="en-GB" sz="2200" b="0" dirty="0">
                <a:cs typeface="Arial"/>
              </a:rPr>
              <a:t>Decide on the parts which you will block out, consider holiday times</a:t>
            </a:r>
            <a:br>
              <a:rPr lang="en-GB" sz="2200" b="0" dirty="0">
                <a:latin typeface="Arial" pitchFamily="34"/>
                <a:cs typeface="Arial" pitchFamily="34"/>
              </a:rPr>
            </a:br>
            <a:endParaRPr lang="en-GB" sz="2200" b="0">
              <a:latin typeface="Arial" pitchFamily="34"/>
              <a:cs typeface="Arial" pitchFamily="34"/>
            </a:endParaRPr>
          </a:p>
          <a:p>
            <a:pPr marL="457200" lvl="0" indent="-457200">
              <a:lnSpc>
                <a:spcPct val="90000"/>
              </a:lnSpc>
              <a:spcAft>
                <a:spcPts val="0"/>
              </a:spcAft>
              <a:buClr>
                <a:srgbClr val="000000"/>
              </a:buClr>
              <a:buSzPts val="2800"/>
              <a:buAutoNum type="arabicPeriod"/>
            </a:pPr>
            <a:r>
              <a:rPr lang="en-GB" sz="2200" b="0" dirty="0">
                <a:cs typeface="Arial"/>
              </a:rPr>
              <a:t>Put each one on a post-it and add these on to your calendar</a:t>
            </a:r>
          </a:p>
          <a:p>
            <a:pPr marL="0" lvl="0" indent="0">
              <a:lnSpc>
                <a:spcPct val="90000"/>
              </a:lnSpc>
              <a:spcBef>
                <a:spcPts val="1000"/>
              </a:spcBef>
              <a:spcAft>
                <a:spcPts val="0"/>
              </a:spcAft>
              <a:buNone/>
            </a:pPr>
            <a:endParaRPr lang="en-GB" b="0">
              <a:latin typeface="Arial" pitchFamily="34"/>
              <a:cs typeface="Arial" pitchFamily="3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57DC4805-4832-319E-41E3-175726B10D84}"/>
              </a:ext>
            </a:extLst>
          </p:cNvPr>
          <p:cNvSpPr txBox="1">
            <a:spLocks noGrp="1"/>
          </p:cNvSpPr>
          <p:nvPr>
            <p:ph type="title"/>
          </p:nvPr>
        </p:nvSpPr>
        <p:spPr/>
        <p:txBody>
          <a:bodyPr/>
          <a:lstStyle/>
          <a:p>
            <a:pPr lvl="0"/>
            <a:r>
              <a:rPr lang="en-GB">
                <a:solidFill>
                  <a:srgbClr val="000000"/>
                </a:solidFill>
              </a:rPr>
              <a:t>Add key events</a:t>
            </a:r>
            <a:endParaRPr lang="en-US">
              <a:solidFill>
                <a:srgbClr val="000000"/>
              </a:solidFill>
              <a:cs typeface="Arial"/>
            </a:endParaRPr>
          </a:p>
        </p:txBody>
      </p:sp>
      <p:sp>
        <p:nvSpPr>
          <p:cNvPr id="3" name="Content Placeholder 10">
            <a:extLst>
              <a:ext uri="{FF2B5EF4-FFF2-40B4-BE49-F238E27FC236}">
                <a16:creationId xmlns:a16="http://schemas.microsoft.com/office/drawing/2014/main" id="{5D9F30A7-20FA-2459-6AD4-8AB937DE7196}"/>
              </a:ext>
            </a:extLst>
          </p:cNvPr>
          <p:cNvSpPr txBox="1">
            <a:spLocks noGrp="1"/>
          </p:cNvSpPr>
          <p:nvPr>
            <p:ph idx="1"/>
          </p:nvPr>
        </p:nvSpPr>
        <p:spPr>
          <a:xfrm>
            <a:off x="684208" y="1083115"/>
            <a:ext cx="7775572" cy="755669"/>
          </a:xfrm>
        </p:spPr>
        <p:txBody>
          <a:bodyPr/>
          <a:lstStyle/>
          <a:p>
            <a:pPr marL="0" lvl="0" indent="0">
              <a:lnSpc>
                <a:spcPct val="90000"/>
              </a:lnSpc>
              <a:spcAft>
                <a:spcPts val="0"/>
              </a:spcAft>
              <a:buNone/>
            </a:pPr>
            <a:r>
              <a:rPr lang="en-GB" b="0">
                <a:cs typeface="Arial"/>
              </a:rPr>
              <a:t>Decide on key school-wide events and add these on to the calendar. Consider: </a:t>
            </a:r>
            <a:endParaRPr lang="en-GB" b="0">
              <a:latin typeface="Arial" pitchFamily="34"/>
              <a:cs typeface="Arial" pitchFamily="34"/>
            </a:endParaRPr>
          </a:p>
        </p:txBody>
      </p:sp>
      <p:sp>
        <p:nvSpPr>
          <p:cNvPr id="4" name="Rounded Rectangle 5">
            <a:extLst>
              <a:ext uri="{FF2B5EF4-FFF2-40B4-BE49-F238E27FC236}">
                <a16:creationId xmlns:a16="http://schemas.microsoft.com/office/drawing/2014/main" id="{4C0842A6-41AC-CA40-AE6A-39FFC5776C8C}"/>
              </a:ext>
            </a:extLst>
          </p:cNvPr>
          <p:cNvSpPr/>
          <p:nvPr/>
        </p:nvSpPr>
        <p:spPr>
          <a:xfrm>
            <a:off x="684208" y="1940823"/>
            <a:ext cx="7703993" cy="499509"/>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pitchFamily="34"/>
                <a:cs typeface="Arial" pitchFamily="34"/>
              </a:rPr>
              <a:t>Where will you have your parent consultations?</a:t>
            </a:r>
          </a:p>
        </p:txBody>
      </p:sp>
      <p:sp>
        <p:nvSpPr>
          <p:cNvPr id="5" name="Rounded Rectangle 6">
            <a:extLst>
              <a:ext uri="{FF2B5EF4-FFF2-40B4-BE49-F238E27FC236}">
                <a16:creationId xmlns:a16="http://schemas.microsoft.com/office/drawing/2014/main" id="{F823F60B-1C5D-EDBA-556E-275FC731E297}"/>
              </a:ext>
            </a:extLst>
          </p:cNvPr>
          <p:cNvSpPr/>
          <p:nvPr/>
        </p:nvSpPr>
        <p:spPr>
          <a:xfrm>
            <a:off x="684208" y="2662613"/>
            <a:ext cx="7703993" cy="80741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pitchFamily="34"/>
                <a:cs typeface="Arial" pitchFamily="34"/>
              </a:rPr>
              <a:t>When will you ask for reports to be given in? What format will you use for this?</a:t>
            </a:r>
          </a:p>
        </p:txBody>
      </p:sp>
      <p:sp>
        <p:nvSpPr>
          <p:cNvPr id="6" name="Rounded Rectangle 8">
            <a:extLst>
              <a:ext uri="{FF2B5EF4-FFF2-40B4-BE49-F238E27FC236}">
                <a16:creationId xmlns:a16="http://schemas.microsoft.com/office/drawing/2014/main" id="{D2796B79-AC8B-4C9D-DB34-C0ED31D377FF}"/>
              </a:ext>
            </a:extLst>
          </p:cNvPr>
          <p:cNvSpPr/>
          <p:nvPr/>
        </p:nvSpPr>
        <p:spPr>
          <a:xfrm>
            <a:off x="684208" y="3692310"/>
            <a:ext cx="7775572" cy="548228"/>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FFFFFF"/>
          </a:solidFill>
          <a:ln w="25402" cap="flat">
            <a:solidFill>
              <a:srgbClr val="000000"/>
            </a:solidFill>
            <a:prstDash val="solid"/>
            <a:miter/>
          </a:ln>
        </p:spPr>
        <p:txBody>
          <a:bodyPr vert="horz" wrap="square" lIns="91440" tIns="45720" rIns="91440" bIns="45720" anchor="ctr" anchorCtr="1" compatLnSpc="1">
            <a:no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Arial" pitchFamily="34"/>
                <a:cs typeface="Arial" pitchFamily="34"/>
              </a:rPr>
              <a:t>When are your summative assessments and data drops?</a:t>
            </a:r>
          </a:p>
        </p:txBody>
      </p:sp>
      <p:sp>
        <p:nvSpPr>
          <p:cNvPr id="7" name="Rounded Rectangle 9">
            <a:extLst>
              <a:ext uri="{FF2B5EF4-FFF2-40B4-BE49-F238E27FC236}">
                <a16:creationId xmlns:a16="http://schemas.microsoft.com/office/drawing/2014/main" id="{88EECFB4-E751-5B69-BBD6-A6DD99FF88F2}"/>
              </a:ext>
            </a:extLst>
          </p:cNvPr>
          <p:cNvSpPr/>
          <p:nvPr/>
        </p:nvSpPr>
        <p:spPr>
          <a:xfrm>
            <a:off x="684208" y="4462820"/>
            <a:ext cx="7775572" cy="1816757"/>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Arial"/>
                <a:ea typeface="Calibri"/>
                <a:cs typeface="Arial"/>
              </a:rPr>
              <a:t>Consider key administration tasks, including meetings, and the points at which these occur:</a:t>
            </a:r>
            <a:br>
              <a:rPr lang="en-GB" sz="1800" b="0" i="0" u="none" strike="noStrike" kern="1200" cap="none" spc="0" baseline="0" dirty="0">
                <a:uFillTx/>
                <a:latin typeface="Arial" pitchFamily="34"/>
                <a:ea typeface="Calibri"/>
                <a:cs typeface="Arial" pitchFamily="34"/>
              </a:rPr>
            </a:br>
            <a:endParaRPr lang="en-GB" sz="1800" b="0" i="0" u="none" strike="noStrike" kern="1200" cap="none" spc="0" baseline="0">
              <a:solidFill>
                <a:srgbClr val="000000"/>
              </a:solidFill>
              <a:uFillTx/>
              <a:latin typeface="Arial" pitchFamily="34"/>
              <a:cs typeface="Arial" pitchFamily="34"/>
            </a:endParaRPr>
          </a:p>
          <a:p>
            <a:pPr marL="720090" lvl="1" indent="-360045">
              <a:lnSpc>
                <a:spcPct val="90000"/>
              </a:lnSpc>
              <a:spcBef>
                <a:spcPts val="500"/>
              </a:spcBef>
              <a:buClr>
                <a:srgbClr val="000000"/>
              </a:buClr>
              <a:buSzPts val="2400"/>
              <a:buFont typeface="Arial"/>
              <a:buChar char="•"/>
              <a:defRPr sz="1800" b="0" i="0" u="none" strike="noStrike" kern="0" cap="none" spc="0" baseline="0">
                <a:solidFill>
                  <a:srgbClr val="000000"/>
                </a:solidFill>
                <a:uFillTx/>
              </a:defRPr>
            </a:pPr>
            <a:r>
              <a:rPr lang="en-GB" dirty="0">
                <a:solidFill>
                  <a:srgbClr val="000000"/>
                </a:solidFill>
                <a:latin typeface="Arial"/>
                <a:ea typeface="Calibri"/>
                <a:cs typeface="Arial"/>
              </a:rPr>
              <a:t>how </a:t>
            </a:r>
            <a:r>
              <a:rPr lang="en-GB" sz="1800" b="0" i="0" u="none" strike="noStrike" kern="1200" cap="none" spc="0" baseline="0" dirty="0">
                <a:solidFill>
                  <a:srgbClr val="000000"/>
                </a:solidFill>
                <a:uFillTx/>
                <a:latin typeface="Arial"/>
                <a:ea typeface="Calibri"/>
                <a:cs typeface="Arial"/>
              </a:rPr>
              <a:t>will these impact the workload of teaching staff?</a:t>
            </a:r>
            <a:r>
              <a:rPr lang="en-GB" sz="1800" b="0" i="0" u="none" strike="noStrike" kern="0" cap="none" spc="0" baseline="0" dirty="0">
                <a:solidFill>
                  <a:srgbClr val="000000"/>
                </a:solidFill>
                <a:uFillTx/>
                <a:latin typeface="Arial"/>
                <a:ea typeface="Calibri"/>
                <a:cs typeface="Arial"/>
              </a:rPr>
              <a:t> </a:t>
            </a:r>
            <a:endParaRPr lang="en-GB" sz="1800" b="0" i="0" u="none" strike="noStrike" kern="1200" cap="none" spc="0" baseline="0" dirty="0">
              <a:solidFill>
                <a:srgbClr val="000000"/>
              </a:solidFill>
              <a:uFillTx/>
              <a:latin typeface="Arial" pitchFamily="34"/>
              <a:cs typeface="Arial" pitchFamily="34"/>
            </a:endParaRPr>
          </a:p>
          <a:p>
            <a:pPr marL="720090" lvl="1" indent="-360045">
              <a:lnSpc>
                <a:spcPct val="90000"/>
              </a:lnSpc>
              <a:spcBef>
                <a:spcPts val="500"/>
              </a:spcBef>
              <a:buClr>
                <a:srgbClr val="000000"/>
              </a:buClr>
              <a:buSzPts val="2400"/>
              <a:buFont typeface="Arial"/>
              <a:buChar char="•"/>
              <a:defRPr sz="1800" b="0" i="0" u="none" strike="noStrike" kern="0" cap="none" spc="0" baseline="0">
                <a:solidFill>
                  <a:srgbClr val="000000"/>
                </a:solidFill>
                <a:uFillTx/>
              </a:defRPr>
            </a:pPr>
            <a:r>
              <a:rPr lang="en-GB" dirty="0">
                <a:solidFill>
                  <a:srgbClr val="000000"/>
                </a:solidFill>
                <a:latin typeface="Arial"/>
                <a:ea typeface="Calibri"/>
                <a:cs typeface="Arial"/>
              </a:rPr>
              <a:t>how </a:t>
            </a:r>
            <a:r>
              <a:rPr lang="en-GB" sz="1800" b="0" i="0" u="none" strike="noStrike" kern="1200" cap="none" spc="0" baseline="0" dirty="0">
                <a:solidFill>
                  <a:srgbClr val="000000"/>
                </a:solidFill>
                <a:uFillTx/>
                <a:latin typeface="Arial"/>
                <a:ea typeface="Calibri"/>
                <a:cs typeface="Arial"/>
              </a:rPr>
              <a:t>will these impact the workload of </a:t>
            </a:r>
            <a:r>
              <a:rPr lang="en-GB" dirty="0">
                <a:solidFill>
                  <a:srgbClr val="000000"/>
                </a:solidFill>
                <a:latin typeface="Arial"/>
                <a:ea typeface="Calibri"/>
                <a:cs typeface="Arial"/>
              </a:rPr>
              <a:t>slt</a:t>
            </a:r>
            <a:r>
              <a:rPr lang="en-GB" sz="1800" b="0" i="0" u="none" strike="noStrike" kern="1200" cap="none" spc="0" baseline="0" dirty="0">
                <a:solidFill>
                  <a:srgbClr val="000000"/>
                </a:solidFill>
                <a:uFillTx/>
                <a:latin typeface="Arial"/>
                <a:ea typeface="Calibri"/>
                <a:cs typeface="Arial"/>
              </a:rPr>
              <a:t>?</a:t>
            </a:r>
            <a:endParaRPr lang="en-GB" sz="1800" b="0" i="0" u="none" strike="noStrike" kern="1200" cap="none" spc="0" baseline="0" dirty="0">
              <a:solidFill>
                <a:srgbClr val="000000"/>
              </a:solidFill>
              <a:uFillTx/>
              <a:latin typeface="Arial"/>
              <a:cs typeface="Arial"/>
            </a:endParaRPr>
          </a:p>
          <a:p>
            <a:pPr marL="720090" marR="0" lvl="1" indent="-360045" algn="l" defTabSz="914400" rtl="0" fontAlgn="auto" hangingPunct="1">
              <a:lnSpc>
                <a:spcPct val="90000"/>
              </a:lnSpc>
              <a:spcBef>
                <a:spcPts val="500"/>
              </a:spcBef>
              <a:spcAft>
                <a:spcPts val="0"/>
              </a:spcAft>
              <a:buClr>
                <a:srgbClr val="000000"/>
              </a:buClr>
              <a:buSzPts val="2400"/>
              <a:buFont typeface="Arial"/>
              <a:buChar char="•"/>
              <a:tabLst/>
              <a:defRPr sz="1800" b="0" i="0" u="none" strike="noStrike" kern="0" cap="none" spc="0" baseline="0">
                <a:solidFill>
                  <a:srgbClr val="000000"/>
                </a:solidFill>
                <a:uFillTx/>
              </a:defRPr>
            </a:pPr>
            <a:r>
              <a:rPr lang="en-GB" dirty="0">
                <a:solidFill>
                  <a:srgbClr val="000000"/>
                </a:solidFill>
                <a:latin typeface="Arial"/>
                <a:ea typeface="Calibri"/>
                <a:cs typeface="Arial"/>
              </a:rPr>
              <a:t>how</a:t>
            </a:r>
            <a:r>
              <a:rPr lang="en-GB" sz="1800" b="0" i="0" u="none" strike="noStrike" kern="1200" cap="none" spc="0" baseline="0" dirty="0">
                <a:solidFill>
                  <a:srgbClr val="000000"/>
                </a:solidFill>
                <a:uFillTx/>
                <a:latin typeface="Arial"/>
                <a:ea typeface="Calibri"/>
                <a:cs typeface="Arial"/>
              </a:rPr>
              <a:t> will these impact the workload of administration staff?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616CDA28-03E4-B963-7B85-39F4DAC3CAF1}"/>
              </a:ext>
            </a:extLst>
          </p:cNvPr>
          <p:cNvSpPr txBox="1">
            <a:spLocks noGrp="1"/>
          </p:cNvSpPr>
          <p:nvPr>
            <p:ph type="title"/>
          </p:nvPr>
        </p:nvSpPr>
        <p:spPr/>
        <p:txBody>
          <a:bodyPr/>
          <a:lstStyle/>
          <a:p>
            <a:pPr lvl="0"/>
            <a:r>
              <a:rPr lang="en-GB">
                <a:solidFill>
                  <a:srgbClr val="000000"/>
                </a:solidFill>
              </a:rPr>
              <a:t>Questioning your pinch points</a:t>
            </a:r>
            <a:endParaRPr lang="en-GB">
              <a:solidFill>
                <a:srgbClr val="000000"/>
              </a:solidFill>
              <a:cs typeface="Arial"/>
            </a:endParaRPr>
          </a:p>
        </p:txBody>
      </p:sp>
      <p:sp>
        <p:nvSpPr>
          <p:cNvPr id="3" name="Content Placeholder 10">
            <a:extLst>
              <a:ext uri="{FF2B5EF4-FFF2-40B4-BE49-F238E27FC236}">
                <a16:creationId xmlns:a16="http://schemas.microsoft.com/office/drawing/2014/main" id="{05F035DC-1DED-E4DE-BF87-9FF1F24E66C4}"/>
              </a:ext>
            </a:extLst>
          </p:cNvPr>
          <p:cNvSpPr txBox="1">
            <a:spLocks noGrp="1"/>
          </p:cNvSpPr>
          <p:nvPr>
            <p:ph idx="1"/>
          </p:nvPr>
        </p:nvSpPr>
        <p:spPr>
          <a:xfrm>
            <a:off x="684208" y="1196748"/>
            <a:ext cx="7775572" cy="432044"/>
          </a:xfrm>
        </p:spPr>
        <p:txBody>
          <a:bodyPr/>
          <a:lstStyle/>
          <a:p>
            <a:pPr marL="0" lvl="0" indent="0">
              <a:lnSpc>
                <a:spcPct val="80000"/>
              </a:lnSpc>
              <a:spcAft>
                <a:spcPts val="0"/>
              </a:spcAft>
              <a:buNone/>
            </a:pPr>
            <a:r>
              <a:rPr lang="en-GB" sz="2400" b="0">
                <a:latin typeface="Arial" pitchFamily="34"/>
                <a:cs typeface="Arial" pitchFamily="34"/>
              </a:rPr>
              <a:t>Check your calendar for pinch points. Consider:</a:t>
            </a:r>
          </a:p>
        </p:txBody>
      </p:sp>
      <p:sp>
        <p:nvSpPr>
          <p:cNvPr id="4" name="Rounded Rectangle 4">
            <a:extLst>
              <a:ext uri="{FF2B5EF4-FFF2-40B4-BE49-F238E27FC236}">
                <a16:creationId xmlns:a16="http://schemas.microsoft.com/office/drawing/2014/main" id="{035C1D4D-B915-3D23-BB74-A2A774C149DB}"/>
              </a:ext>
            </a:extLst>
          </p:cNvPr>
          <p:cNvSpPr/>
          <p:nvPr/>
        </p:nvSpPr>
        <p:spPr>
          <a:xfrm>
            <a:off x="684208" y="1940823"/>
            <a:ext cx="7703993"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pitchFamily="34"/>
                <a:ea typeface="Calibri"/>
                <a:cs typeface="Arial" pitchFamily="34"/>
              </a:rPr>
              <a:t>Workload-heavy tasks – are they well spaced out?</a:t>
            </a:r>
          </a:p>
        </p:txBody>
      </p:sp>
      <p:sp>
        <p:nvSpPr>
          <p:cNvPr id="5" name="Rounded Rectangle 5">
            <a:extLst>
              <a:ext uri="{FF2B5EF4-FFF2-40B4-BE49-F238E27FC236}">
                <a16:creationId xmlns:a16="http://schemas.microsoft.com/office/drawing/2014/main" id="{600352D0-57D7-BC6E-34F8-641EF5745F43}"/>
              </a:ext>
            </a:extLst>
          </p:cNvPr>
          <p:cNvSpPr/>
          <p:nvPr/>
        </p:nvSpPr>
        <p:spPr>
          <a:xfrm>
            <a:off x="684208" y="2979965"/>
            <a:ext cx="7703993"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pitchFamily="34"/>
                <a:ea typeface="Calibri"/>
                <a:cs typeface="Arial" pitchFamily="34"/>
              </a:rPr>
              <a:t>Is the purpose and timing of each activity clear to everyone? </a:t>
            </a:r>
          </a:p>
        </p:txBody>
      </p:sp>
      <p:sp>
        <p:nvSpPr>
          <p:cNvPr id="6" name="Rounded Rectangle 6">
            <a:extLst>
              <a:ext uri="{FF2B5EF4-FFF2-40B4-BE49-F238E27FC236}">
                <a16:creationId xmlns:a16="http://schemas.microsoft.com/office/drawing/2014/main" id="{66768C78-CA25-C0A4-7B80-CE086F362198}"/>
              </a:ext>
            </a:extLst>
          </p:cNvPr>
          <p:cNvSpPr/>
          <p:nvPr/>
        </p:nvSpPr>
        <p:spPr>
          <a:xfrm>
            <a:off x="684208" y="4019108"/>
            <a:ext cx="7775572"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pitchFamily="34"/>
                <a:ea typeface="Calibri"/>
                <a:cs typeface="Arial" pitchFamily="34"/>
              </a:rPr>
              <a:t>What other events or activities need to be added?</a:t>
            </a:r>
          </a:p>
        </p:txBody>
      </p:sp>
      <p:sp>
        <p:nvSpPr>
          <p:cNvPr id="7" name="Rounded Rectangle 8">
            <a:extLst>
              <a:ext uri="{FF2B5EF4-FFF2-40B4-BE49-F238E27FC236}">
                <a16:creationId xmlns:a16="http://schemas.microsoft.com/office/drawing/2014/main" id="{C4BEF510-EA7F-E9D8-5139-A5815D11C565}"/>
              </a:ext>
            </a:extLst>
          </p:cNvPr>
          <p:cNvSpPr/>
          <p:nvPr/>
        </p:nvSpPr>
        <p:spPr>
          <a:xfrm>
            <a:off x="690390" y="5058241"/>
            <a:ext cx="7775572"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pitchFamily="34"/>
                <a:ea typeface="Calibri"/>
                <a:cs typeface="Arial" pitchFamily="34"/>
              </a:rPr>
              <a:t>Is there anything more we can take away?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3D39FA35-9532-5DC3-9B23-CE017F2291A2}"/>
              </a:ext>
            </a:extLst>
          </p:cNvPr>
          <p:cNvSpPr txBox="1">
            <a:spLocks noGrp="1"/>
          </p:cNvSpPr>
          <p:nvPr>
            <p:ph type="title"/>
          </p:nvPr>
        </p:nvSpPr>
        <p:spPr/>
        <p:txBody>
          <a:bodyPr/>
          <a:lstStyle/>
          <a:p>
            <a:pPr lvl="0"/>
            <a:r>
              <a:rPr lang="en-GB">
                <a:solidFill>
                  <a:srgbClr val="000000"/>
                </a:solidFill>
              </a:rPr>
              <a:t>Next steps</a:t>
            </a:r>
            <a:endParaRPr lang="en-GB">
              <a:solidFill>
                <a:srgbClr val="000000"/>
              </a:solidFill>
              <a:cs typeface="Arial"/>
            </a:endParaRPr>
          </a:p>
        </p:txBody>
      </p:sp>
      <p:sp>
        <p:nvSpPr>
          <p:cNvPr id="3" name="Content Placeholder 10">
            <a:extLst>
              <a:ext uri="{FF2B5EF4-FFF2-40B4-BE49-F238E27FC236}">
                <a16:creationId xmlns:a16="http://schemas.microsoft.com/office/drawing/2014/main" id="{A34663F6-DF6F-4337-FBA2-3C76FEEDD7F5}"/>
              </a:ext>
            </a:extLst>
          </p:cNvPr>
          <p:cNvSpPr txBox="1">
            <a:spLocks noGrp="1"/>
          </p:cNvSpPr>
          <p:nvPr>
            <p:ph idx="1"/>
          </p:nvPr>
        </p:nvSpPr>
        <p:spPr>
          <a:xfrm>
            <a:off x="684208" y="1196748"/>
            <a:ext cx="7775572" cy="936107"/>
          </a:xfrm>
        </p:spPr>
        <p:txBody>
          <a:bodyPr/>
          <a:lstStyle/>
          <a:p>
            <a:pPr marL="0" lvl="0" indent="0">
              <a:lnSpc>
                <a:spcPct val="100000"/>
              </a:lnSpc>
              <a:buNone/>
            </a:pPr>
            <a:r>
              <a:rPr lang="en-GB" sz="2400" b="0">
                <a:latin typeface="Arial" pitchFamily="34"/>
                <a:cs typeface="Arial" pitchFamily="34"/>
              </a:rPr>
              <a:t>Discuss and agree how you will make and monitor changes:</a:t>
            </a:r>
          </a:p>
        </p:txBody>
      </p:sp>
      <p:sp>
        <p:nvSpPr>
          <p:cNvPr id="4" name="Rounded Rectangle 4">
            <a:extLst>
              <a:ext uri="{FF2B5EF4-FFF2-40B4-BE49-F238E27FC236}">
                <a16:creationId xmlns:a16="http://schemas.microsoft.com/office/drawing/2014/main" id="{905A68A1-AFD8-355D-77EA-CA33EB89EEFD}"/>
              </a:ext>
            </a:extLst>
          </p:cNvPr>
          <p:cNvSpPr/>
          <p:nvPr/>
        </p:nvSpPr>
        <p:spPr>
          <a:xfrm>
            <a:off x="684208" y="2176902"/>
            <a:ext cx="7775572"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pitchFamily="34"/>
                <a:ea typeface="Calibri"/>
                <a:cs typeface="Arial" pitchFamily="34"/>
              </a:rPr>
              <a:t>How will you make the calendar accessible to staff?</a:t>
            </a:r>
          </a:p>
        </p:txBody>
      </p:sp>
      <p:sp>
        <p:nvSpPr>
          <p:cNvPr id="5" name="Rounded Rectangle 5">
            <a:extLst>
              <a:ext uri="{FF2B5EF4-FFF2-40B4-BE49-F238E27FC236}">
                <a16:creationId xmlns:a16="http://schemas.microsoft.com/office/drawing/2014/main" id="{964A3F30-1C1C-B516-A4B2-E00B6A48BC2C}"/>
              </a:ext>
            </a:extLst>
          </p:cNvPr>
          <p:cNvSpPr/>
          <p:nvPr/>
        </p:nvSpPr>
        <p:spPr>
          <a:xfrm>
            <a:off x="684208" y="3267928"/>
            <a:ext cx="7776002"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pitchFamily="34"/>
                <a:ea typeface="Calibri"/>
                <a:cs typeface="Arial" pitchFamily="34"/>
              </a:rPr>
              <a:t>Who will make changes, and how can staff suggest these?</a:t>
            </a:r>
          </a:p>
        </p:txBody>
      </p:sp>
      <p:sp>
        <p:nvSpPr>
          <p:cNvPr id="6" name="Rounded Rectangle 6">
            <a:extLst>
              <a:ext uri="{FF2B5EF4-FFF2-40B4-BE49-F238E27FC236}">
                <a16:creationId xmlns:a16="http://schemas.microsoft.com/office/drawing/2014/main" id="{713FE403-1993-C766-9D75-7DFB358EF998}"/>
              </a:ext>
            </a:extLst>
          </p:cNvPr>
          <p:cNvSpPr/>
          <p:nvPr/>
        </p:nvSpPr>
        <p:spPr>
          <a:xfrm>
            <a:off x="684208" y="4358953"/>
            <a:ext cx="7776002"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8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ea typeface="Calibri"/>
                <a:cs typeface="Arial"/>
              </a:rPr>
              <a:t>When will the calendar be reviewed?</a:t>
            </a:r>
          </a:p>
        </p:txBody>
      </p:sp>
      <p:sp>
        <p:nvSpPr>
          <p:cNvPr id="7" name="Rounded Rectangle 8">
            <a:extLst>
              <a:ext uri="{FF2B5EF4-FFF2-40B4-BE49-F238E27FC236}">
                <a16:creationId xmlns:a16="http://schemas.microsoft.com/office/drawing/2014/main" id="{27BD9160-7262-C404-0721-72C208E99890}"/>
              </a:ext>
            </a:extLst>
          </p:cNvPr>
          <p:cNvSpPr/>
          <p:nvPr/>
        </p:nvSpPr>
        <p:spPr>
          <a:xfrm>
            <a:off x="684208" y="5449970"/>
            <a:ext cx="7776002" cy="840105"/>
          </a:xfrm>
          <a:custGeom>
            <a:avLst/>
            <a:gdLst>
              <a:gd name="f0" fmla="val 10800000"/>
              <a:gd name="f1" fmla="val 5400000"/>
              <a:gd name="f2" fmla="val 16200000"/>
              <a:gd name="f3" fmla="val w"/>
              <a:gd name="f4" fmla="val h"/>
              <a:gd name="f5" fmla="val ss"/>
              <a:gd name="f6" fmla="val 0"/>
              <a:gd name="f7" fmla="*/ 5419351 1 1725033"/>
              <a:gd name="f8" fmla="val 45"/>
              <a:gd name="f9" fmla="val 36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noFill/>
          <a:ln w="25402" cap="flat">
            <a:solidFill>
              <a:srgbClr val="000000"/>
            </a:solidFill>
            <a:prstDash val="solid"/>
            <a:miter/>
          </a:ln>
        </p:spPr>
        <p:txBody>
          <a:bodyPr vert="horz" wrap="square" lIns="91440" tIns="45720" rIns="91440" bIns="45720" anchor="ctr"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a:solidFill>
                  <a:srgbClr val="000000"/>
                </a:solidFill>
                <a:uFillTx/>
                <a:latin typeface="Arial"/>
                <a:ea typeface="Calibri"/>
                <a:cs typeface="Arial"/>
              </a:rPr>
              <a:t>How will we communicate changes with pupils, </a:t>
            </a:r>
            <a:r>
              <a:rPr lang="en-GB" sz="2400" b="0" i="0" u="none" strike="noStrike" kern="0" cap="none" spc="0" baseline="0">
                <a:solidFill>
                  <a:srgbClr val="000000"/>
                </a:solidFill>
                <a:uFillTx/>
                <a:latin typeface="Arial"/>
                <a:ea typeface="Calibri"/>
                <a:cs typeface="Arial"/>
              </a:rPr>
              <a:t>parents, carers</a:t>
            </a:r>
            <a:r>
              <a:rPr lang="en-GB" sz="2400" b="0" i="0" u="none" strike="noStrike" kern="1200" cap="none" spc="0" baseline="0">
                <a:solidFill>
                  <a:srgbClr val="000000"/>
                </a:solidFill>
                <a:uFillTx/>
                <a:latin typeface="Arial"/>
                <a:ea typeface="Calibri"/>
                <a:cs typeface="Arial"/>
              </a:rPr>
              <a:t> and governors?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952FBECA91DD43AE765197929192E4" ma:contentTypeVersion="18" ma:contentTypeDescription="Create a new document." ma:contentTypeScope="" ma:versionID="1ee9eda64e21286cb3b931e2e56e76a7">
  <xsd:schema xmlns:xsd="http://www.w3.org/2001/XMLSchema" xmlns:xs="http://www.w3.org/2001/XMLSchema" xmlns:p="http://schemas.microsoft.com/office/2006/metadata/properties" xmlns:ns2="78198113-18e1-4106-9b2d-ba53cb96ed7e" xmlns:ns3="d12247c2-32f1-4f80-aa53-1c82b1e3dea4" targetNamespace="http://schemas.microsoft.com/office/2006/metadata/properties" ma:root="true" ma:fieldsID="3135257b75ebb1be1d1dd5e2662a53d0" ns2:_="" ns3:_="">
    <xsd:import namespace="78198113-18e1-4106-9b2d-ba53cb96ed7e"/>
    <xsd:import namespace="d12247c2-32f1-4f80-aa53-1c82b1e3de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Document_x0020_Owner" minOccurs="0"/>
                <xsd:element ref="ns2:ItenTyp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98113-18e1-4106-9b2d-ba53cb96ed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c07c698-60f5-424f-b9af-f4c59398b511"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Document_x0020_Owner" ma:index="21" nillable="true" ma:displayName="Document Owner" ma:description="The person who created and owns this document" ma:internalName="Document_x0020_Owner">
      <xsd:simpleType>
        <xsd:restriction base="dms:Text">
          <xsd:maxLength value="255"/>
        </xsd:restriction>
      </xsd:simpleType>
    </xsd:element>
    <xsd:element name="ItenType" ma:index="22" nillable="true" ma:displayName="Item Type" ma:description="Item type such as folder, document, link etc." ma:format="Dropdown" ma:internalName="ItenType">
      <xsd:simpleType>
        <xsd:restriction base="dms:Choice">
          <xsd:enumeration value="Document"/>
          <xsd:enumeration value="Folder"/>
          <xsd:enumeration value="Link"/>
          <xsd:enumeration value="PDF"/>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12247c2-32f1-4f80-aa53-1c82b1e3dea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677c28a-c57a-467d-9ce8-99791d871080}" ma:internalName="TaxCatchAll" ma:showField="CatchAllData" ma:web="d12247c2-32f1-4f80-aa53-1c82b1e3dea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Owner xmlns="78198113-18e1-4106-9b2d-ba53cb96ed7e" xsi:nil="true"/>
    <TaxCatchAll xmlns="d12247c2-32f1-4f80-aa53-1c82b1e3dea4" xsi:nil="true"/>
    <ItenType xmlns="78198113-18e1-4106-9b2d-ba53cb96ed7e" xsi:nil="true"/>
    <lcf76f155ced4ddcb4097134ff3c332f xmlns="78198113-18e1-4106-9b2d-ba53cb96ed7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A7C861-A315-47C2-A1B3-D73DE3108C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198113-18e1-4106-9b2d-ba53cb96ed7e"/>
    <ds:schemaRef ds:uri="d12247c2-32f1-4f80-aa53-1c82b1e3de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0DAF0-3893-4043-BDD3-FEAB287A6262}">
  <ds:schemaRefs>
    <ds:schemaRef ds:uri="http://schemas.microsoft.com/office/2006/metadata/properties"/>
    <ds:schemaRef ds:uri="http://schemas.microsoft.com/office/infopath/2007/PartnerControls"/>
    <ds:schemaRef ds:uri="78198113-18e1-4106-9b2d-ba53cb96ed7e"/>
    <ds:schemaRef ds:uri="d12247c2-32f1-4f80-aa53-1c82b1e3dea4"/>
  </ds:schemaRefs>
</ds:datastoreItem>
</file>

<file path=customXml/itemProps3.xml><?xml version="1.0" encoding="utf-8"?>
<ds:datastoreItem xmlns:ds="http://schemas.openxmlformats.org/officeDocument/2006/customXml" ds:itemID="{8FBA13FC-BC91-4FC8-A102-ED179EF9A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2311</TotalTime>
  <Words>1172</Words>
  <Application>Microsoft Office PowerPoint</Application>
  <PresentationFormat>On-screen Show (4:3)</PresentationFormat>
  <Paragraphs>118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Reducing workload</vt:lpstr>
      <vt:lpstr>Introduction: avoiding pinch points</vt:lpstr>
      <vt:lpstr>Identify points of highest workload</vt:lpstr>
      <vt:lpstr>Example of graph</vt:lpstr>
      <vt:lpstr>Consider what to change</vt:lpstr>
      <vt:lpstr>Map out the academic year</vt:lpstr>
      <vt:lpstr>Add key events</vt:lpstr>
      <vt:lpstr>Questioning your pinch points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HUGHES, Claire8</cp:lastModifiedBy>
  <cp:revision>107</cp:revision>
  <dcterms:created xsi:type="dcterms:W3CDTF">2013-06-06T10:14:36Z</dcterms:created>
  <dcterms:modified xsi:type="dcterms:W3CDTF">2024-03-05T16:53:40Z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0x01010053952FBECA91DD43AE765197929192E4</vt:lpwstr>
  </property>
  <property fmtid="{D5CDD505-2E9C-101B-9397-08002B2CF9AE}" pid="3" name="IWPOrganisationalUnit">
    <vt:lpwstr>2;#DfE|cc08a6d4-dfde-4d0f-bd85-069ebcef80d5</vt:lpwstr>
  </property>
  <property fmtid="{D5CDD505-2E9C-101B-9397-08002B2CF9AE}" pid="4" name="IWPOwner">
    <vt:lpwstr>3;#DfE|a484111e-5b24-4ad9-9778-c536c8c88985</vt:lpwstr>
  </property>
  <property fmtid="{D5CDD505-2E9C-101B-9397-08002B2CF9AE}" pid="5" name="IWPFunction">
    <vt:lpwstr/>
  </property>
  <property fmtid="{D5CDD505-2E9C-101B-9397-08002B2CF9AE}" pid="6" name="IWPSiteType">
    <vt:lpwstr/>
  </property>
  <property fmtid="{D5CDD505-2E9C-101B-9397-08002B2CF9AE}" pid="7" name="IWPRightsProtectiveMarking">
    <vt:lpwstr>1;#Official|0884c477-2e62-47ea-b19c-5af6e91124c5</vt:lpwstr>
  </property>
  <property fmtid="{D5CDD505-2E9C-101B-9397-08002B2CF9AE}" pid="8" name="IWPSubject">
    <vt:lpwstr/>
  </property>
  <property fmtid="{D5CDD505-2E9C-101B-9397-08002B2CF9AE}" pid="9" name="_dlc_DocIdItemGuid">
    <vt:lpwstr>04037330-2ff2-425b-997f-96575af686fc</vt:lpwstr>
  </property>
  <property fmtid="{D5CDD505-2E9C-101B-9397-08002B2CF9AE}" pid="10" name="AuthorIds_UIVersion_1">
    <vt:lpwstr>97</vt:lpwstr>
  </property>
  <property fmtid="{D5CDD505-2E9C-101B-9397-08002B2CF9AE}" pid="11" name="AuthorIds_UIVersion_2">
    <vt:lpwstr>97</vt:lpwstr>
  </property>
  <property fmtid="{D5CDD505-2E9C-101B-9397-08002B2CF9AE}" pid="12" name="AuthorIds_UIVersion_3">
    <vt:lpwstr>97</vt:lpwstr>
  </property>
  <property fmtid="{D5CDD505-2E9C-101B-9397-08002B2CF9AE}" pid="13" name="AuthorIds_UIVersion_5">
    <vt:lpwstr>97</vt:lpwstr>
  </property>
  <property fmtid="{D5CDD505-2E9C-101B-9397-08002B2CF9AE}" pid="14" name="SW-DOC-ID">
    <vt:lpwstr>139d7d7aed054f578e87b42b23ec6acb</vt:lpwstr>
  </property>
  <property fmtid="{D5CDD505-2E9C-101B-9397-08002B2CF9AE}" pid="15" name="SW-FINGERPRINT">
    <vt:lpwstr/>
  </property>
  <property fmtid="{D5CDD505-2E9C-101B-9397-08002B2CF9AE}" pid="16" name="MediaServiceImageTags">
    <vt:lpwstr/>
  </property>
</Properties>
</file>