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78" r:id="rId6"/>
    <p:sldId id="269" r:id="rId7"/>
    <p:sldId id="268" r:id="rId8"/>
    <p:sldId id="275" r:id="rId9"/>
    <p:sldId id="277" r:id="rId10"/>
    <p:sldId id="276" r:id="rId11"/>
  </p:sldIdLst>
  <p:sldSz cx="9144000" cy="6858000" type="screen4x3"/>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93EDAC-1574-92E1-9D0C-66EFA8AB462B}" v="41" dt="2024-03-05T15:59:27.676"/>
  </p1510:revLst>
</p1510:revInfo>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1"/>
  </p:normalViewPr>
  <p:slideViewPr>
    <p:cSldViewPr snapToGrid="0">
      <p:cViewPr varScale="1">
        <p:scale>
          <a:sx n="119" d="100"/>
          <a:sy n="119" d="100"/>
        </p:scale>
        <p:origin x="13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NIGHTLEY, Ashleigh" userId="S::ashleigh.knightley@education.gov.uk::60fe88d6-ba02-4b3a-82c3-406db146a5f1" providerId="AD" clId="Web-{C393EDAC-1574-92E1-9D0C-66EFA8AB462B}"/>
    <pc:docChg chg="modSld">
      <pc:chgData name="KNIGHTLEY, Ashleigh" userId="S::ashleigh.knightley@education.gov.uk::60fe88d6-ba02-4b3a-82c3-406db146a5f1" providerId="AD" clId="Web-{C393EDAC-1574-92E1-9D0C-66EFA8AB462B}" dt="2024-03-05T15:59:25.504" v="24" actId="20577"/>
      <pc:docMkLst>
        <pc:docMk/>
      </pc:docMkLst>
      <pc:sldChg chg="modSp">
        <pc:chgData name="KNIGHTLEY, Ashleigh" userId="S::ashleigh.knightley@education.gov.uk::60fe88d6-ba02-4b3a-82c3-406db146a5f1" providerId="AD" clId="Web-{C393EDAC-1574-92E1-9D0C-66EFA8AB462B}" dt="2024-03-05T15:58:53.972" v="12"/>
        <pc:sldMkLst>
          <pc:docMk/>
          <pc:sldMk cId="0" sldId="268"/>
        </pc:sldMkLst>
        <pc:graphicFrameChg chg="mod modGraphic">
          <ac:chgData name="KNIGHTLEY, Ashleigh" userId="S::ashleigh.knightley@education.gov.uk::60fe88d6-ba02-4b3a-82c3-406db146a5f1" providerId="AD" clId="Web-{C393EDAC-1574-92E1-9D0C-66EFA8AB462B}" dt="2024-03-05T15:58:53.972" v="12"/>
          <ac:graphicFrameMkLst>
            <pc:docMk/>
            <pc:sldMk cId="0" sldId="268"/>
            <ac:graphicFrameMk id="3" creationId="{A9D3EF8A-8A8A-7D6A-99AC-FF6DFF9349B5}"/>
          </ac:graphicFrameMkLst>
        </pc:graphicFrameChg>
      </pc:sldChg>
      <pc:sldChg chg="modSp">
        <pc:chgData name="KNIGHTLEY, Ashleigh" userId="S::ashleigh.knightley@education.gov.uk::60fe88d6-ba02-4b3a-82c3-406db146a5f1" providerId="AD" clId="Web-{C393EDAC-1574-92E1-9D0C-66EFA8AB462B}" dt="2024-03-05T15:59:15.676" v="21" actId="20577"/>
        <pc:sldMkLst>
          <pc:docMk/>
          <pc:sldMk cId="0" sldId="275"/>
        </pc:sldMkLst>
        <pc:spChg chg="mod">
          <ac:chgData name="KNIGHTLEY, Ashleigh" userId="S::ashleigh.knightley@education.gov.uk::60fe88d6-ba02-4b3a-82c3-406db146a5f1" providerId="AD" clId="Web-{C393EDAC-1574-92E1-9D0C-66EFA8AB462B}" dt="2024-03-05T15:59:15.676" v="21" actId="20577"/>
          <ac:spMkLst>
            <pc:docMk/>
            <pc:sldMk cId="0" sldId="275"/>
            <ac:spMk id="3" creationId="{7270D6EB-A8B3-8641-CCE5-1065D89BC3C1}"/>
          </ac:spMkLst>
        </pc:spChg>
      </pc:sldChg>
      <pc:sldChg chg="modSp">
        <pc:chgData name="KNIGHTLEY, Ashleigh" userId="S::ashleigh.knightley@education.gov.uk::60fe88d6-ba02-4b3a-82c3-406db146a5f1" providerId="AD" clId="Web-{C393EDAC-1574-92E1-9D0C-66EFA8AB462B}" dt="2024-03-05T15:59:25.504" v="24" actId="20577"/>
        <pc:sldMkLst>
          <pc:docMk/>
          <pc:sldMk cId="0" sldId="276"/>
        </pc:sldMkLst>
        <pc:spChg chg="mod">
          <ac:chgData name="KNIGHTLEY, Ashleigh" userId="S::ashleigh.knightley@education.gov.uk::60fe88d6-ba02-4b3a-82c3-406db146a5f1" providerId="AD" clId="Web-{C393EDAC-1574-92E1-9D0C-66EFA8AB462B}" dt="2024-03-05T15:59:25.504" v="24" actId="20577"/>
          <ac:spMkLst>
            <pc:docMk/>
            <pc:sldMk cId="0" sldId="276"/>
            <ac:spMk id="3" creationId="{F7F185C3-5944-F0C9-BCDF-07F1643B018E}"/>
          </ac:spMkLst>
        </pc:spChg>
      </pc:sldChg>
      <pc:sldChg chg="modSp">
        <pc:chgData name="KNIGHTLEY, Ashleigh" userId="S::ashleigh.knightley@education.gov.uk::60fe88d6-ba02-4b3a-82c3-406db146a5f1" providerId="AD" clId="Web-{C393EDAC-1574-92E1-9D0C-66EFA8AB462B}" dt="2024-03-05T15:58:33.549" v="2" actId="20577"/>
        <pc:sldMkLst>
          <pc:docMk/>
          <pc:sldMk cId="0" sldId="278"/>
        </pc:sldMkLst>
        <pc:spChg chg="mod">
          <ac:chgData name="KNIGHTLEY, Ashleigh" userId="S::ashleigh.knightley@education.gov.uk::60fe88d6-ba02-4b3a-82c3-406db146a5f1" providerId="AD" clId="Web-{C393EDAC-1574-92E1-9D0C-66EFA8AB462B}" dt="2024-03-05T15:58:33.549" v="2" actId="20577"/>
          <ac:spMkLst>
            <pc:docMk/>
            <pc:sldMk cId="0" sldId="278"/>
            <ac:spMk id="4" creationId="{58462D46-5908-EA94-1F08-47F6454254D1}"/>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6A1670-6084-E600-C006-8ABC52272917}"/>
              </a:ext>
            </a:extLst>
          </p:cNvPr>
          <p:cNvSpPr txBox="1">
            <a:spLocks noGrp="1"/>
          </p:cNvSpPr>
          <p:nvPr>
            <p:ph type="hdr" sz="quarter"/>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55726645-999A-4B8F-A6BE-36C84A97A814}"/>
              </a:ext>
            </a:extLst>
          </p:cNvPr>
          <p:cNvSpPr txBox="1">
            <a:spLocks noGrp="1"/>
          </p:cNvSpPr>
          <p:nvPr>
            <p:ph type="dt" sz="quarter" idx="1"/>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4023AAD-B139-AF41-85A1-2D9ED95925BE}"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A9B1BAE9-0FCA-D290-F49C-086AD233F9BF}"/>
              </a:ext>
            </a:extLst>
          </p:cNvPr>
          <p:cNvSpPr txBox="1">
            <a:spLocks noGrp="1"/>
          </p:cNvSpPr>
          <p:nvPr>
            <p:ph type="ftr" sz="quarter" idx="2"/>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12FA7446-5337-463F-B89B-A1C15D7FC7EC}"/>
              </a:ext>
            </a:extLst>
          </p:cNvPr>
          <p:cNvSpPr txBox="1">
            <a:spLocks noGrp="1"/>
          </p:cNvSpPr>
          <p:nvPr>
            <p:ph type="sldNum" sz="quarter" idx="3"/>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B290D36-AD68-9A49-8ADA-90718E997FDC}" type="slidenum">
              <a:t>‹#›</a:t>
            </a:fld>
            <a:endParaRPr lang="en-GB" sz="1200" b="0" i="0" u="none" strike="noStrike" kern="1200" cap="none" spc="0" baseline="0">
              <a:solidFill>
                <a:srgbClr val="000000"/>
              </a:solidFill>
              <a:uFillTx/>
              <a:latin typeface="Calibri"/>
            </a:endParaRPr>
          </a:p>
        </p:txBody>
      </p:sp>
      <p:sp>
        <p:nvSpPr>
          <p:cNvPr id="6" name="Header Placeholder 1">
            <a:extLst>
              <a:ext uri="{FF2B5EF4-FFF2-40B4-BE49-F238E27FC236}">
                <a16:creationId xmlns:a16="http://schemas.microsoft.com/office/drawing/2014/main" id="{8C47D9CF-7D6C-0CDA-2F0D-8A0A8E8E3457}"/>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7" name="Date Placeholder 2">
            <a:extLst>
              <a:ext uri="{FF2B5EF4-FFF2-40B4-BE49-F238E27FC236}">
                <a16:creationId xmlns:a16="http://schemas.microsoft.com/office/drawing/2014/main" id="{44E21256-1844-29FB-15B6-BBA3F121BA32}"/>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2D35A81-B841-5347-9D4F-82449489AD3C}"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8" name="Footer Placeholder 3">
            <a:extLst>
              <a:ext uri="{FF2B5EF4-FFF2-40B4-BE49-F238E27FC236}">
                <a16:creationId xmlns:a16="http://schemas.microsoft.com/office/drawing/2014/main" id="{F4D2A9DA-D4B8-B6C1-8033-62EE3BF40808}"/>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9" name="Slide Number Placeholder 4">
            <a:extLst>
              <a:ext uri="{FF2B5EF4-FFF2-40B4-BE49-F238E27FC236}">
                <a16:creationId xmlns:a16="http://schemas.microsoft.com/office/drawing/2014/main" id="{0C44D007-04FC-BC65-EF05-E90FABB63B65}"/>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05D375A-C0B4-D241-A09A-F0A71E353A69}" type="slidenum">
              <a:t>‹#›</a:t>
            </a:fld>
            <a:endParaRPr lang="en-GB" sz="1200" b="0" i="0" u="none" strike="noStrike" kern="1200" cap="none" spc="0" baseline="0">
              <a:solidFill>
                <a:srgbClr val="000000"/>
              </a:solidFill>
              <a:uFillTx/>
              <a:latin typeface="Calibri"/>
            </a:endParaRPr>
          </a:p>
        </p:txBody>
      </p:sp>
      <p:sp>
        <p:nvSpPr>
          <p:cNvPr id="10" name="Header Placeholder 1">
            <a:extLst>
              <a:ext uri="{FF2B5EF4-FFF2-40B4-BE49-F238E27FC236}">
                <a16:creationId xmlns:a16="http://schemas.microsoft.com/office/drawing/2014/main" id="{D2C70A99-B14B-4A71-F3C4-BCE54C8BA902}"/>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1" name="Date Placeholder 2">
            <a:extLst>
              <a:ext uri="{FF2B5EF4-FFF2-40B4-BE49-F238E27FC236}">
                <a16:creationId xmlns:a16="http://schemas.microsoft.com/office/drawing/2014/main" id="{04579CDE-6BE5-19C6-7260-0B2C7A6C0D8D}"/>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7B7119-4924-6B43-87EC-021FF67E1775}"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12" name="Footer Placeholder 3">
            <a:extLst>
              <a:ext uri="{FF2B5EF4-FFF2-40B4-BE49-F238E27FC236}">
                <a16:creationId xmlns:a16="http://schemas.microsoft.com/office/drawing/2014/main" id="{5A2407D1-E646-4873-718B-F6A019243F73}"/>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3" name="Slide Number Placeholder 4">
            <a:extLst>
              <a:ext uri="{FF2B5EF4-FFF2-40B4-BE49-F238E27FC236}">
                <a16:creationId xmlns:a16="http://schemas.microsoft.com/office/drawing/2014/main" id="{8BAB338F-C9A1-A403-6A52-1C49592AF5F3}"/>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E117569-CDC9-074B-A6DD-D5BEE15E0176}" type="slidenum">
              <a:t>‹#›</a:t>
            </a:fld>
            <a:endParaRPr lang="en-GB" sz="1200" b="0" i="0" u="none" strike="noStrike" kern="1200" cap="none" spc="0" baseline="0">
              <a:solidFill>
                <a:srgbClr val="000000"/>
              </a:solidFill>
              <a:uFillTx/>
              <a:latin typeface="Calibri"/>
            </a:endParaRPr>
          </a:p>
        </p:txBody>
      </p:sp>
      <p:sp>
        <p:nvSpPr>
          <p:cNvPr id="14" name="Date Placeholder 2">
            <a:extLst>
              <a:ext uri="{FF2B5EF4-FFF2-40B4-BE49-F238E27FC236}">
                <a16:creationId xmlns:a16="http://schemas.microsoft.com/office/drawing/2014/main" id="{DE113ABC-DBBD-E96C-E31A-8E920D05B916}"/>
              </a:ext>
            </a:extLst>
          </p:cNvPr>
          <p:cNvSpPr txBox="1">
            <a:spLocks noGrp="1"/>
          </p:cNvSpPr>
          <p:nvPr>
            <p:ph type="dt" sz="quarter" idx="7"/>
          </p:nvPr>
        </p:nvSpPr>
        <p:spPr>
          <a:xfrm>
            <a:off x="-20436" y="9446895"/>
            <a:ext cx="1114580" cy="497204"/>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28248D3-6857-544A-95BE-FAD47A7A3C5A}" type="datetime1">
              <a:rPr lang="en-GB" sz="1200" b="0" i="0" u="none" strike="noStrike" kern="1200" cap="none" spc="0" baseline="0">
                <a:solidFill>
                  <a:srgbClr val="000000"/>
                </a:solidFill>
                <a:uFillTx/>
                <a:latin typeface="Calibri"/>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15" name="Footer Placeholder 3">
            <a:extLst>
              <a:ext uri="{FF2B5EF4-FFF2-40B4-BE49-F238E27FC236}">
                <a16:creationId xmlns:a16="http://schemas.microsoft.com/office/drawing/2014/main" id="{A5320E82-54FC-234B-E466-D2E12935E7A2}"/>
              </a:ext>
            </a:extLst>
          </p:cNvPr>
          <p:cNvSpPr txBox="1">
            <a:spLocks noGrp="1"/>
          </p:cNvSpPr>
          <p:nvPr>
            <p:ph type="ftr" sz="quarter" idx="9"/>
          </p:nvPr>
        </p:nvSpPr>
        <p:spPr>
          <a:xfrm>
            <a:off x="1258891" y="9446895"/>
            <a:ext cx="4859322" cy="497204"/>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6" name="Slide Number Placeholder 4">
            <a:extLst>
              <a:ext uri="{FF2B5EF4-FFF2-40B4-BE49-F238E27FC236}">
                <a16:creationId xmlns:a16="http://schemas.microsoft.com/office/drawing/2014/main" id="{E81FCE9E-487D-06D6-2A87-A389399D560D}"/>
              </a:ext>
            </a:extLst>
          </p:cNvPr>
          <p:cNvSpPr txBox="1">
            <a:spLocks noGrp="1"/>
          </p:cNvSpPr>
          <p:nvPr>
            <p:ph type="sldNum" sz="quarter" idx="8"/>
          </p:nvPr>
        </p:nvSpPr>
        <p:spPr>
          <a:xfrm>
            <a:off x="6261125" y="9445166"/>
            <a:ext cx="542915" cy="497204"/>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94FAA3F-503A-E642-A421-8C98CC827985}" type="slidenum">
              <a:t>‹#›</a:t>
            </a:fld>
            <a:endParaRPr lang="en-GB" sz="1200" b="0" i="0" u="none" strike="noStrike" kern="1200" cap="none" spc="0" baseline="0">
              <a:solidFill>
                <a:srgbClr val="000000"/>
              </a:solidFill>
              <a:uFillTx/>
              <a:latin typeface="Calibri"/>
            </a:endParaRPr>
          </a:p>
        </p:txBody>
      </p:sp>
      <p:sp>
        <p:nvSpPr>
          <p:cNvPr id="17" name="Header Placeholder 6">
            <a:extLst>
              <a:ext uri="{FF2B5EF4-FFF2-40B4-BE49-F238E27FC236}">
                <a16:creationId xmlns:a16="http://schemas.microsoft.com/office/drawing/2014/main" id="{EFC6DD31-379C-0E05-C9B1-753BBACAA1D6}"/>
              </a:ext>
            </a:extLst>
          </p:cNvPr>
          <p:cNvSpPr txBox="1">
            <a:spLocks noGrp="1"/>
          </p:cNvSpPr>
          <p:nvPr>
            <p:ph type="hdr" sz="quarter" idx="10"/>
          </p:nvPr>
        </p:nvSpPr>
        <p:spPr>
          <a:xfrm>
            <a:off x="1544897" y="195215"/>
            <a:ext cx="4716228" cy="548164"/>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pic>
        <p:nvPicPr>
          <p:cNvPr id="18" name="Picture 7" descr="Department for Education" title="Logo">
            <a:extLst>
              <a:ext uri="{FF2B5EF4-FFF2-40B4-BE49-F238E27FC236}">
                <a16:creationId xmlns:a16="http://schemas.microsoft.com/office/drawing/2014/main" id="{1E039497-C5A7-9E1F-D352-2DD9AB796DEF}"/>
              </a:ext>
            </a:extLst>
          </p:cNvPr>
          <p:cNvPicPr>
            <a:picLocks noChangeAspect="1"/>
          </p:cNvPicPr>
          <p:nvPr/>
        </p:nvPicPr>
        <p:blipFill>
          <a:blip r:embed="rId2"/>
          <a:srcRect/>
          <a:stretch>
            <a:fillRect/>
          </a:stretch>
        </p:blipFill>
        <p:spPr>
          <a:xfrm>
            <a:off x="187195" y="195224"/>
            <a:ext cx="857496" cy="552023"/>
          </a:xfrm>
          <a:prstGeom prst="rect">
            <a:avLst/>
          </a:prstGeom>
          <a:noFill/>
          <a:ln cap="flat">
            <a:noFill/>
          </a:ln>
        </p:spPr>
      </p:pic>
    </p:spTree>
    <p:extLst>
      <p:ext uri="{BB962C8B-B14F-4D97-AF65-F5344CB8AC3E}">
        <p14:creationId xmlns:p14="http://schemas.microsoft.com/office/powerpoint/2010/main" val="362116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3">
            <a:extLst>
              <a:ext uri="{FF2B5EF4-FFF2-40B4-BE49-F238E27FC236}">
                <a16:creationId xmlns:a16="http://schemas.microsoft.com/office/drawing/2014/main" id="{11709520-ECBC-F47D-E6E1-F03F7378D7EE}"/>
              </a:ext>
            </a:extLst>
          </p:cNvPr>
          <p:cNvSpPr>
            <a:spLocks noGrp="1" noRot="1" noChangeAspect="1"/>
          </p:cNvSpPr>
          <p:nvPr>
            <p:ph type="sldImg" idx="2"/>
          </p:nvPr>
        </p:nvSpPr>
        <p:spPr>
          <a:xfrm>
            <a:off x="430216" y="273048"/>
            <a:ext cx="5873748" cy="4405314"/>
          </a:xfrm>
          <a:prstGeom prst="rect">
            <a:avLst/>
          </a:prstGeom>
          <a:noFill/>
          <a:ln w="12701">
            <a:solidFill>
              <a:srgbClr val="000000"/>
            </a:solidFill>
            <a:prstDash val="solid"/>
          </a:ln>
        </p:spPr>
      </p:sp>
      <p:sp>
        <p:nvSpPr>
          <p:cNvPr id="3" name="Notes Placeholder 4">
            <a:extLst>
              <a:ext uri="{FF2B5EF4-FFF2-40B4-BE49-F238E27FC236}">
                <a16:creationId xmlns:a16="http://schemas.microsoft.com/office/drawing/2014/main" id="{44C1FD1D-EBBB-2431-18FA-C9FF9ACC3E97}"/>
              </a:ext>
            </a:extLst>
          </p:cNvPr>
          <p:cNvSpPr txBox="1">
            <a:spLocks noGrp="1"/>
          </p:cNvSpPr>
          <p:nvPr>
            <p:ph type="body" sz="quarter" idx="3"/>
          </p:nvPr>
        </p:nvSpPr>
        <p:spPr>
          <a:xfrm>
            <a:off x="687409" y="4723452"/>
            <a:ext cx="5359344" cy="4474845"/>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2">
            <a:extLst>
              <a:ext uri="{FF2B5EF4-FFF2-40B4-BE49-F238E27FC236}">
                <a16:creationId xmlns:a16="http://schemas.microsoft.com/office/drawing/2014/main" id="{1EDEA408-93F2-F708-CD1E-C409EDE26A04}"/>
              </a:ext>
            </a:extLst>
          </p:cNvPr>
          <p:cNvSpPr txBox="1">
            <a:spLocks noGrp="1"/>
          </p:cNvSpPr>
          <p:nvPr>
            <p:ph type="dt" idx="1"/>
          </p:nvPr>
        </p:nvSpPr>
        <p:spPr>
          <a:xfrm>
            <a:off x="-20436" y="9446895"/>
            <a:ext cx="1114580" cy="497204"/>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68363EE3-7091-8A4E-B1E0-86B7609149D3}" type="datetime1">
              <a:rPr lang="en-GB"/>
              <a:pPr lvl="0"/>
              <a:t>05/03/2024</a:t>
            </a:fld>
            <a:endParaRPr lang="en-GB"/>
          </a:p>
        </p:txBody>
      </p:sp>
      <p:sp>
        <p:nvSpPr>
          <p:cNvPr id="5" name="Footer Placeholder 3">
            <a:extLst>
              <a:ext uri="{FF2B5EF4-FFF2-40B4-BE49-F238E27FC236}">
                <a16:creationId xmlns:a16="http://schemas.microsoft.com/office/drawing/2014/main" id="{9A91B6A3-1DC5-7011-2F7E-9E7C609C33CF}"/>
              </a:ext>
            </a:extLst>
          </p:cNvPr>
          <p:cNvSpPr txBox="1">
            <a:spLocks noGrp="1"/>
          </p:cNvSpPr>
          <p:nvPr>
            <p:ph type="ftr" sz="quarter" idx="4"/>
          </p:nvPr>
        </p:nvSpPr>
        <p:spPr>
          <a:xfrm>
            <a:off x="1258891" y="9446895"/>
            <a:ext cx="4859322" cy="497204"/>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6" name="Slide Number Placeholder 4">
            <a:extLst>
              <a:ext uri="{FF2B5EF4-FFF2-40B4-BE49-F238E27FC236}">
                <a16:creationId xmlns:a16="http://schemas.microsoft.com/office/drawing/2014/main" id="{BBC50C18-71DF-99AB-0D10-ECD38A6E307D}"/>
              </a:ext>
            </a:extLst>
          </p:cNvPr>
          <p:cNvSpPr txBox="1">
            <a:spLocks noGrp="1"/>
          </p:cNvSpPr>
          <p:nvPr>
            <p:ph type="sldNum" sz="quarter" idx="5"/>
          </p:nvPr>
        </p:nvSpPr>
        <p:spPr>
          <a:xfrm>
            <a:off x="6261125" y="9445166"/>
            <a:ext cx="542915" cy="497204"/>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B1206EEF-37A5-2649-B1C3-AB6CD44586DF}" type="slidenum">
              <a:t>‹#›</a:t>
            </a:fld>
            <a:endParaRPr lang="en-GB"/>
          </a:p>
        </p:txBody>
      </p:sp>
      <p:sp>
        <p:nvSpPr>
          <p:cNvPr id="7" name="Header Placeholder 1">
            <a:extLst>
              <a:ext uri="{FF2B5EF4-FFF2-40B4-BE49-F238E27FC236}">
                <a16:creationId xmlns:a16="http://schemas.microsoft.com/office/drawing/2014/main" id="{924321F3-F307-CE11-E280-5A7111F7EFE4}"/>
              </a:ext>
            </a:extLst>
          </p:cNvPr>
          <p:cNvSpPr txBox="1">
            <a:spLocks noGrp="1"/>
          </p:cNvSpPr>
          <p:nvPr>
            <p:ph type="hdr" sz="quarter"/>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8" name="Date Placeholder 2">
            <a:extLst>
              <a:ext uri="{FF2B5EF4-FFF2-40B4-BE49-F238E27FC236}">
                <a16:creationId xmlns:a16="http://schemas.microsoft.com/office/drawing/2014/main" id="{3AF6C7BE-9002-3747-CEA6-C2839BAC32BE}"/>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B08C16F9-0B0B-0444-A38B-AEC9DCF1FAD5}" type="datetime1">
              <a:rPr lang="en-GB"/>
              <a:pPr lvl="0"/>
              <a:t>05/03/2024</a:t>
            </a:fld>
            <a:endParaRPr lang="en-GB"/>
          </a:p>
        </p:txBody>
      </p:sp>
      <p:sp>
        <p:nvSpPr>
          <p:cNvPr id="9" name="Slide Image Placeholder 3">
            <a:extLst>
              <a:ext uri="{FF2B5EF4-FFF2-40B4-BE49-F238E27FC236}">
                <a16:creationId xmlns:a16="http://schemas.microsoft.com/office/drawing/2014/main" id="{0A1164B8-A4DC-A566-B2A0-36C03C710BF7}"/>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10" name="Notes Placeholder 4">
            <a:extLst>
              <a:ext uri="{FF2B5EF4-FFF2-40B4-BE49-F238E27FC236}">
                <a16:creationId xmlns:a16="http://schemas.microsoft.com/office/drawing/2014/main" id="{D6A34533-3CF3-7BFB-5010-2C64C0964E55}"/>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 name="Footer Placeholder 5">
            <a:extLst>
              <a:ext uri="{FF2B5EF4-FFF2-40B4-BE49-F238E27FC236}">
                <a16:creationId xmlns:a16="http://schemas.microsoft.com/office/drawing/2014/main" id="{BAF8B626-A2A6-CCB1-A906-15CA16F8D134}"/>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2" name="Slide Number Placeholder 6">
            <a:extLst>
              <a:ext uri="{FF2B5EF4-FFF2-40B4-BE49-F238E27FC236}">
                <a16:creationId xmlns:a16="http://schemas.microsoft.com/office/drawing/2014/main" id="{628FEAE7-7596-E270-AD22-CAF9F5C8F22C}"/>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B78FAA69-C4C0-7547-9163-BA9E0C3EB839}" type="slidenum">
              <a:t>‹#›</a:t>
            </a:fld>
            <a:endParaRPr lang="en-GB"/>
          </a:p>
        </p:txBody>
      </p:sp>
      <p:sp>
        <p:nvSpPr>
          <p:cNvPr id="13" name="Header Placeholder 1">
            <a:extLst>
              <a:ext uri="{FF2B5EF4-FFF2-40B4-BE49-F238E27FC236}">
                <a16:creationId xmlns:a16="http://schemas.microsoft.com/office/drawing/2014/main" id="{91896D8A-CA1B-9A6D-0684-C3F8EBD3F7A2}"/>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4" name="Date Placeholder 2">
            <a:extLst>
              <a:ext uri="{FF2B5EF4-FFF2-40B4-BE49-F238E27FC236}">
                <a16:creationId xmlns:a16="http://schemas.microsoft.com/office/drawing/2014/main" id="{2FDECBD9-6C53-3285-2D7D-E4FB9FD459FD}"/>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A9C1B68C-3C98-D549-BA52-4608513E41F5}" type="datetime1">
              <a:rPr lang="en-GB"/>
              <a:pPr lvl="0"/>
              <a:t>05/03/2024</a:t>
            </a:fld>
            <a:endParaRPr lang="en-GB"/>
          </a:p>
        </p:txBody>
      </p:sp>
      <p:sp>
        <p:nvSpPr>
          <p:cNvPr id="15" name="Slide Image Placeholder 3">
            <a:extLst>
              <a:ext uri="{FF2B5EF4-FFF2-40B4-BE49-F238E27FC236}">
                <a16:creationId xmlns:a16="http://schemas.microsoft.com/office/drawing/2014/main" id="{C3E53A41-2C53-7D0B-7FE7-98FAD1D0C290}"/>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16" name="Notes Placeholder 4">
            <a:extLst>
              <a:ext uri="{FF2B5EF4-FFF2-40B4-BE49-F238E27FC236}">
                <a16:creationId xmlns:a16="http://schemas.microsoft.com/office/drawing/2014/main" id="{7517E395-DD16-FCA6-6E14-E36B7BDD47D0}"/>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Footer Placeholder 5">
            <a:extLst>
              <a:ext uri="{FF2B5EF4-FFF2-40B4-BE49-F238E27FC236}">
                <a16:creationId xmlns:a16="http://schemas.microsoft.com/office/drawing/2014/main" id="{D229D8A7-4707-3129-DDC8-E8AA5B624A24}"/>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8" name="Slide Number Placeholder 6">
            <a:extLst>
              <a:ext uri="{FF2B5EF4-FFF2-40B4-BE49-F238E27FC236}">
                <a16:creationId xmlns:a16="http://schemas.microsoft.com/office/drawing/2014/main" id="{B79A9EAA-5831-5479-679B-B9EBEA740F09}"/>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02E64F55-4565-174A-A5E0-D96643900A16}" type="slidenum">
              <a:t>‹#›</a:t>
            </a:fld>
            <a:endParaRPr lang="en-GB"/>
          </a:p>
        </p:txBody>
      </p:sp>
      <p:sp>
        <p:nvSpPr>
          <p:cNvPr id="19" name="Header Placeholder 1">
            <a:extLst>
              <a:ext uri="{FF2B5EF4-FFF2-40B4-BE49-F238E27FC236}">
                <a16:creationId xmlns:a16="http://schemas.microsoft.com/office/drawing/2014/main" id="{A6117988-AE7C-7E33-4F4A-38FA3C8760B9}"/>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20" name="Date Placeholder 2">
            <a:extLst>
              <a:ext uri="{FF2B5EF4-FFF2-40B4-BE49-F238E27FC236}">
                <a16:creationId xmlns:a16="http://schemas.microsoft.com/office/drawing/2014/main" id="{90092693-F72F-44DF-BD03-1BB4CEFAEA76}"/>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B8650FF4-990C-214D-8834-3B2DEEEC1709}" type="datetime1">
              <a:rPr lang="en-GB"/>
              <a:pPr lvl="0"/>
              <a:t>05/03/2024</a:t>
            </a:fld>
            <a:endParaRPr lang="en-GB"/>
          </a:p>
        </p:txBody>
      </p:sp>
      <p:sp>
        <p:nvSpPr>
          <p:cNvPr id="21" name="Slide Image Placeholder 3">
            <a:extLst>
              <a:ext uri="{FF2B5EF4-FFF2-40B4-BE49-F238E27FC236}">
                <a16:creationId xmlns:a16="http://schemas.microsoft.com/office/drawing/2014/main" id="{5DCA7860-4A37-9FD1-6D9D-4A16E6800D31}"/>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22" name="Notes Placeholder 4">
            <a:extLst>
              <a:ext uri="{FF2B5EF4-FFF2-40B4-BE49-F238E27FC236}">
                <a16:creationId xmlns:a16="http://schemas.microsoft.com/office/drawing/2014/main" id="{BD860A31-1C67-DED0-38DF-F009B2A54472}"/>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3" name="Footer Placeholder 5">
            <a:extLst>
              <a:ext uri="{FF2B5EF4-FFF2-40B4-BE49-F238E27FC236}">
                <a16:creationId xmlns:a16="http://schemas.microsoft.com/office/drawing/2014/main" id="{AFE8F78A-C7B8-91BD-675E-C810624EC1E9}"/>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24" name="Slide Number Placeholder 6">
            <a:extLst>
              <a:ext uri="{FF2B5EF4-FFF2-40B4-BE49-F238E27FC236}">
                <a16:creationId xmlns:a16="http://schemas.microsoft.com/office/drawing/2014/main" id="{86B3F5B5-A703-46C4-095A-0CB4048B3B15}"/>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3BE5C64E-1C01-D840-B386-9B78243F6D6B}" type="slidenum">
              <a:t>‹#›</a:t>
            </a:fld>
            <a:endParaRPr lang="en-GB"/>
          </a:p>
        </p:txBody>
      </p:sp>
    </p:spTree>
    <p:extLst>
      <p:ext uri="{BB962C8B-B14F-4D97-AF65-F5344CB8AC3E}">
        <p14:creationId xmlns:p14="http://schemas.microsoft.com/office/powerpoint/2010/main" val="2178244940"/>
      </p:ext>
    </p:extLst>
  </p:cSld>
  <p:clrMap bg1="lt1" tx1="dk1" bg2="lt2" tx2="dk2" accent1="accent1" accent2="accent2" accent3="accent3" accent4="accent4" accent5="accent5" accent6="accent6" hlink="hlink" folHlink="folHlink"/>
  <p:notesStyle>
    <a:lvl1pPr marL="171450" marR="0" lvl="0" indent="-171450" algn="l" defTabSz="914400" rtl="0" fontAlgn="auto" hangingPunct="1">
      <a:lnSpc>
        <a:spcPct val="100000"/>
      </a:lnSpc>
      <a:spcBef>
        <a:spcPts val="0"/>
      </a:spcBef>
      <a:spcAft>
        <a:spcPts val="0"/>
      </a:spcAft>
      <a:buSzPct val="100000"/>
      <a:buFont typeface="Arial" pitchFamily="34"/>
      <a:buChar char="•"/>
      <a:tabLst/>
      <a:defRPr lang="en-GB" sz="1200" b="1" i="0" u="none" strike="noStrike" kern="1200" cap="none" spc="0" baseline="0">
        <a:solidFill>
          <a:srgbClr val="000000"/>
        </a:solidFill>
        <a:uFillTx/>
        <a:latin typeface="Calibri"/>
      </a:defRPr>
    </a:lvl1pPr>
    <a:lvl2pPr marL="368302" marR="0" lvl="1"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2pPr>
    <a:lvl3pPr marL="533396" marR="0" lvl="2"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3pPr>
    <a:lvl4pPr marL="715966" marR="0" lvl="3"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4pPr>
    <a:lvl5pPr marL="987423" marR="0" lvl="4" indent="-174622" algn="l" defTabSz="987423"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02A774-A8EC-E142-991C-861A8704EFF4}"/>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6D9E7080-4F58-ED1C-C002-FA9244421EE3}"/>
              </a:ext>
            </a:extLst>
          </p:cNvPr>
          <p:cNvSpPr txBox="1">
            <a:spLocks noGrp="1"/>
          </p:cNvSpPr>
          <p:nvPr>
            <p:ph type="body" sz="quarter" idx="1"/>
          </p:nvPr>
        </p:nvSpPr>
        <p:spPr/>
        <p:txBody>
          <a:bodyPr/>
          <a:lstStyle/>
          <a:p>
            <a:pPr marL="0" lvl="0" indent="0">
              <a:buNone/>
            </a:pPr>
            <a:r>
              <a:rPr lang="en-GB" b="0">
                <a:latin typeface="Arial" pitchFamily="34"/>
                <a:cs typeface="Arial" pitchFamily="34"/>
              </a:rPr>
              <a:t>This session will help us evaluate how we currently manage behaviour and identify what we can amend, streamline or stop altogether to reduce our workload.</a:t>
            </a:r>
          </a:p>
          <a:p>
            <a:pPr marL="0" lvl="0" indent="0">
              <a:buNone/>
            </a:pPr>
            <a:endParaRPr lang="en-GB" b="0"/>
          </a:p>
          <a:p>
            <a:pPr marL="0" lvl="0" indent="0">
              <a:buNone/>
            </a:pPr>
            <a:endParaRPr lang="en-GB" b="0">
              <a:latin typeface="Arial" pitchFamily="34"/>
              <a:cs typeface="Arial" pitchFamily="34"/>
            </a:endParaRPr>
          </a:p>
        </p:txBody>
      </p:sp>
      <p:sp>
        <p:nvSpPr>
          <p:cNvPr id="4" name="Slide Number Placeholder 3">
            <a:extLst>
              <a:ext uri="{FF2B5EF4-FFF2-40B4-BE49-F238E27FC236}">
                <a16:creationId xmlns:a16="http://schemas.microsoft.com/office/drawing/2014/main" id="{0C45E554-407C-127D-5128-21A0342DF54B}"/>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CFA9459-304E-9447-9DD5-90E689605400}" type="slidenum">
              <a:t>1</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950576-7392-FA87-D918-CBC751E0532A}"/>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AB8FC6A8-153B-B701-1D10-DA19BC5AF2E6}"/>
              </a:ext>
            </a:extLst>
          </p:cNvPr>
          <p:cNvSpPr txBox="1">
            <a:spLocks noGrp="1"/>
          </p:cNvSpPr>
          <p:nvPr>
            <p:ph type="body" sz="quarter" idx="1"/>
          </p:nvPr>
        </p:nvSpPr>
        <p:spPr/>
        <p:txBody>
          <a:bodyPr/>
          <a:lstStyle/>
          <a:p>
            <a:pPr marL="0" lvl="0" indent="0">
              <a:buNone/>
            </a:pPr>
            <a:r>
              <a:rPr lang="en-GB" b="0">
                <a:latin typeface="Arial" pitchFamily="34"/>
                <a:cs typeface="Arial" pitchFamily="34"/>
              </a:rPr>
              <a:t>This slide provides some information about the evidence on behaviour management and its impact on workload, to help provide context.</a:t>
            </a:r>
          </a:p>
          <a:p>
            <a:pPr marL="0" lvl="0" indent="0">
              <a:buNone/>
            </a:pPr>
            <a:r>
              <a:rPr lang="en-GB" b="0">
                <a:latin typeface="Arial" pitchFamily="34"/>
                <a:cs typeface="Arial" pitchFamily="34"/>
              </a:rPr>
              <a:t> </a:t>
            </a:r>
          </a:p>
          <a:p>
            <a:pPr marL="0" lvl="0" indent="0">
              <a:buNone/>
            </a:pPr>
            <a:r>
              <a:rPr lang="en-GB" b="0">
                <a:latin typeface="Arial" pitchFamily="34"/>
                <a:cs typeface="Arial" pitchFamily="34"/>
              </a:rPr>
              <a:t>Possible discussion questions: Do you agree with these statements? What do you think works when managing behaviour?</a:t>
            </a:r>
          </a:p>
        </p:txBody>
      </p:sp>
      <p:sp>
        <p:nvSpPr>
          <p:cNvPr id="4" name="Slide Number Placeholder 3">
            <a:extLst>
              <a:ext uri="{FF2B5EF4-FFF2-40B4-BE49-F238E27FC236}">
                <a16:creationId xmlns:a16="http://schemas.microsoft.com/office/drawing/2014/main" id="{97E25418-4356-64F3-B6C1-11D60200CCEE}"/>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B0D13E4-4F6D-8A4D-8EF6-1650EFCFF8F9}" type="slidenum">
              <a:t>2</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6B50A6-CD15-5FB6-ECA6-38FA24AF19D4}"/>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5C144B9E-B368-B05D-BB36-AFF19B12D77A}"/>
              </a:ext>
            </a:extLst>
          </p:cNvPr>
          <p:cNvSpPr txBox="1">
            <a:spLocks noGrp="1"/>
          </p:cNvSpPr>
          <p:nvPr>
            <p:ph type="body" sz="quarter" idx="1"/>
          </p:nvPr>
        </p:nvSpPr>
        <p:spPr/>
        <p:txBody>
          <a:bodyPr/>
          <a:lstStyle/>
          <a:p>
            <a:pPr marL="0" lvl="0" indent="0">
              <a:buNone/>
            </a:pPr>
            <a:r>
              <a:rPr lang="en-GB" b="0">
                <a:latin typeface="Arial" pitchFamily="34"/>
                <a:cs typeface="Arial" pitchFamily="34"/>
              </a:rPr>
              <a:t>This slide is taken from Tom Bennett’s report on effective behaviour management, Creating a culture, which states:</a:t>
            </a:r>
          </a:p>
          <a:p>
            <a:pPr marL="0" lvl="0" indent="0">
              <a:buNone/>
            </a:pPr>
            <a:endParaRPr lang="en-GB" b="0"/>
          </a:p>
          <a:p>
            <a:pPr marL="0" lvl="0" indent="0">
              <a:buNone/>
            </a:pPr>
            <a:r>
              <a:rPr lang="en-GB"/>
              <a:t>Design </a:t>
            </a:r>
            <a:r>
              <a:rPr lang="en-GB" b="0"/>
              <a:t>the school culture you want to see. </a:t>
            </a:r>
          </a:p>
          <a:p>
            <a:pPr marL="0" lvl="0" indent="0">
              <a:buNone/>
            </a:pPr>
            <a:endParaRPr lang="en-GB" b="0"/>
          </a:p>
          <a:p>
            <a:pPr marL="0" lvl="0" indent="0">
              <a:buNone/>
            </a:pPr>
            <a:r>
              <a:rPr lang="en-GB" b="0"/>
              <a:t>Cultures require deliberate creation. A key role of leadership is to design a detailed vision of what the culture should look like for that school, focussing on social and academic conduct. Expectations must be as high as possible, for all.</a:t>
            </a:r>
          </a:p>
          <a:p>
            <a:pPr marL="0" lvl="0" indent="0">
              <a:buNone/>
            </a:pPr>
            <a:endParaRPr lang="en-GB" b="0"/>
          </a:p>
          <a:p>
            <a:pPr marL="0" lvl="0" indent="0">
              <a:buNone/>
            </a:pPr>
            <a:r>
              <a:rPr lang="en-GB"/>
              <a:t>Build</a:t>
            </a:r>
            <a:r>
              <a:rPr lang="en-GB" b="0"/>
              <a:t> that culture in practice with as much detail and clarity as possible.</a:t>
            </a:r>
          </a:p>
          <a:p>
            <a:pPr marL="0" lvl="0" indent="0">
              <a:buNone/>
            </a:pPr>
            <a:endParaRPr lang="en-GB" b="0"/>
          </a:p>
          <a:p>
            <a:pPr marL="0" lvl="0" indent="0">
              <a:buNone/>
            </a:pPr>
            <a:r>
              <a:rPr lang="en-GB" b="0"/>
              <a:t>Staff and students need to know how to achieve this, and what the culture looks like in practice from behaviour on buses, to corridor and canteen conduct. This means demonstrating it, communicating it thoroughly, and ensuring that every aspect of school life feeds into and reinforces that culture.</a:t>
            </a:r>
          </a:p>
          <a:p>
            <a:pPr marL="0" lvl="0" indent="0">
              <a:buNone/>
            </a:pPr>
            <a:endParaRPr lang="en-GB" b="0"/>
          </a:p>
          <a:p>
            <a:pPr marL="0" lvl="0" indent="0">
              <a:buNone/>
            </a:pPr>
            <a:r>
              <a:rPr lang="en-GB" b="0"/>
              <a:t>One key way this is achieved is by designing routines that students and staff should follow. Any behaviour that should be performed identically, most or all of the time, should be made into a routine, for example, which corridor side to walk down, how to queue for lunch.</a:t>
            </a:r>
          </a:p>
          <a:p>
            <a:pPr marL="0" lvl="0" indent="0">
              <a:buNone/>
            </a:pPr>
            <a:endParaRPr lang="en-GB"/>
          </a:p>
          <a:p>
            <a:pPr marL="0" lvl="0" indent="0">
              <a:buNone/>
            </a:pPr>
            <a:r>
              <a:rPr lang="en-GB"/>
              <a:t>Maintain </a:t>
            </a:r>
            <a:r>
              <a:rPr lang="en-GB" b="0"/>
              <a:t>that culture constantly.</a:t>
            </a:r>
          </a:p>
          <a:p>
            <a:pPr marL="0" lvl="0" indent="0">
              <a:buNone/>
            </a:pPr>
            <a:endParaRPr lang="en-GB" b="0"/>
          </a:p>
          <a:p>
            <a:pPr marL="0" lvl="0" indent="0">
              <a:buNone/>
            </a:pPr>
            <a:r>
              <a:rPr lang="en-GB" b="0"/>
              <a:t>School systems require maintenance. This is often where good cultures break down. It is reasonably straightforward to identify what a good culture might look like, but like a diet, the difficulty lies in embedding and maintaining it. This includes staff training, effective use of consequences, data monitoring, staff and student surveys and maintaining standards.</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Commonly found features of effective behaviour management systems in schools, as set out in Creating a culture, include: </a:t>
            </a:r>
          </a:p>
          <a:p>
            <a:pPr lvl="0"/>
            <a:r>
              <a:rPr lang="en-GB" b="0">
                <a:latin typeface="Arial" pitchFamily="34"/>
                <a:cs typeface="Arial" pitchFamily="34"/>
              </a:rPr>
              <a:t>committed, highly visible school leaders, with ambitious goals, supported by a strong leadership team </a:t>
            </a:r>
          </a:p>
          <a:p>
            <a:pPr lvl="0"/>
            <a:r>
              <a:rPr lang="en-GB" b="0">
                <a:latin typeface="Arial" pitchFamily="34"/>
                <a:cs typeface="Arial" pitchFamily="34"/>
              </a:rPr>
              <a:t>effectively communicated, realistic, detailed expectations understood clearly by all members of the school </a:t>
            </a:r>
          </a:p>
          <a:p>
            <a:pPr lvl="0"/>
            <a:r>
              <a:rPr lang="en-GB" b="0">
                <a:latin typeface="Arial" pitchFamily="34"/>
                <a:cs typeface="Arial" pitchFamily="34"/>
              </a:rPr>
              <a:t>highly consistent working practices throughout the school </a:t>
            </a:r>
          </a:p>
          <a:p>
            <a:pPr lvl="0"/>
            <a:r>
              <a:rPr lang="en-GB" b="0">
                <a:latin typeface="Arial" pitchFamily="34"/>
                <a:cs typeface="Arial" pitchFamily="34"/>
              </a:rPr>
              <a:t>a clear understanding of what the school values and culture are ‘this is how we do things around here, and these are the values we hold’</a:t>
            </a:r>
          </a:p>
          <a:p>
            <a:pPr lvl="0"/>
            <a:r>
              <a:rPr lang="en-GB" b="0">
                <a:latin typeface="Arial" pitchFamily="34"/>
                <a:cs typeface="Arial" pitchFamily="34"/>
              </a:rPr>
              <a:t>high levels of staff and parental commitment to the school vision and strategies </a:t>
            </a:r>
          </a:p>
          <a:p>
            <a:pPr lvl="0"/>
            <a:r>
              <a:rPr lang="en-GB" b="0">
                <a:latin typeface="Arial" pitchFamily="34"/>
                <a:cs typeface="Arial" pitchFamily="34"/>
              </a:rPr>
              <a:t>high levels of support between leadership and staff, for example, staff training </a:t>
            </a:r>
          </a:p>
          <a:p>
            <a:pPr lvl="0"/>
            <a:r>
              <a:rPr lang="en-GB" b="0">
                <a:latin typeface="Arial" pitchFamily="34"/>
                <a:cs typeface="Arial" pitchFamily="34"/>
              </a:rPr>
              <a:t>attention to detail and thoroughness in the execution of school policies and strategies </a:t>
            </a:r>
          </a:p>
          <a:p>
            <a:pPr lvl="0"/>
            <a:r>
              <a:rPr lang="en-GB" b="0">
                <a:latin typeface="Arial" pitchFamily="34"/>
                <a:cs typeface="Arial" pitchFamily="34"/>
              </a:rPr>
              <a:t>high expectations of all students and staff, and a belief that all students matter equally</a:t>
            </a:r>
          </a:p>
        </p:txBody>
      </p:sp>
      <p:sp>
        <p:nvSpPr>
          <p:cNvPr id="4" name="Slide Number Placeholder 3">
            <a:extLst>
              <a:ext uri="{FF2B5EF4-FFF2-40B4-BE49-F238E27FC236}">
                <a16:creationId xmlns:a16="http://schemas.microsoft.com/office/drawing/2014/main" id="{D6280BBD-90C5-3C95-AB0A-9B4423782F7A}"/>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F3D8164-5A43-C743-ACEB-3D355A3957DB}" type="slidenum">
              <a:t>3</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1D0702-B4E6-5E15-F9B7-07E8031B669F}"/>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505065D7-A52E-7E05-5A7E-8BFCB46F1622}"/>
              </a:ext>
            </a:extLst>
          </p:cNvPr>
          <p:cNvSpPr txBox="1">
            <a:spLocks noGrp="1"/>
          </p:cNvSpPr>
          <p:nvPr>
            <p:ph type="body" sz="quarter" idx="1"/>
          </p:nvPr>
        </p:nvSpPr>
        <p:spPr/>
        <p:txBody>
          <a:bodyPr/>
          <a:lstStyle/>
          <a:p>
            <a:pPr marL="0" lvl="0" indent="0">
              <a:buNone/>
            </a:pPr>
            <a:r>
              <a:rPr lang="en-GB" b="0">
                <a:latin typeface="Arial"/>
                <a:cs typeface="Arial"/>
              </a:rPr>
              <a:t>Within the Teacher Workload Survey 2019, 19% of primary teachers and middle leaders and 34% of secondary teachers and middle leaders reported that they spent 'too much' time dealing with pupil discipline including detentions.</a:t>
            </a:r>
            <a:endParaRPr lang="en-GB" b="0">
              <a:cs typeface="Calibri"/>
            </a:endParaRPr>
          </a:p>
          <a:p>
            <a:pPr marL="0" lvl="0" indent="0">
              <a:buNone/>
            </a:pPr>
            <a:endParaRPr lang="en-GB" b="0">
              <a:latin typeface="Arial"/>
              <a:cs typeface="Arial"/>
            </a:endParaRPr>
          </a:p>
          <a:p>
            <a:pPr marL="0" lvl="0" indent="0">
              <a:buNone/>
            </a:pPr>
            <a:r>
              <a:rPr lang="en-GB" b="0">
                <a:latin typeface="Arial"/>
                <a:cs typeface="Arial"/>
              </a:rPr>
              <a:t>This slide gives some examples of what could lead to high workload around behaviour management which can be used for discussion. </a:t>
            </a:r>
          </a:p>
          <a:p>
            <a:pPr marL="0" lvl="0" indent="0">
              <a:buNone/>
            </a:pPr>
            <a:endParaRPr lang="en-GB" b="0">
              <a:latin typeface="Arial"/>
              <a:cs typeface="Arial"/>
            </a:endParaRPr>
          </a:p>
          <a:p>
            <a:pPr marL="0" lvl="0" indent="0">
              <a:buNone/>
            </a:pPr>
            <a:r>
              <a:rPr lang="en-GB" b="0">
                <a:latin typeface="Arial"/>
                <a:cs typeface="Arial"/>
              </a:rPr>
              <a:t>This could be a quick 5 minute discussion, or an individual or team activity which staff could do before the workshop. Responses can be recorded on the discussion template.</a:t>
            </a:r>
            <a:endParaRPr lang="en-GB" b="0">
              <a:cs typeface="Calibri"/>
            </a:endParaRPr>
          </a:p>
        </p:txBody>
      </p:sp>
      <p:sp>
        <p:nvSpPr>
          <p:cNvPr id="4" name="Slide Number Placeholder 3">
            <a:extLst>
              <a:ext uri="{FF2B5EF4-FFF2-40B4-BE49-F238E27FC236}">
                <a16:creationId xmlns:a16="http://schemas.microsoft.com/office/drawing/2014/main" id="{CEB75355-9B9D-E043-4B87-6D96CC38148A}"/>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7195539-C9AF-F841-A6EF-1C3800A9D605}" type="slidenum">
              <a:t>4</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45A146-65F5-873F-0B06-D63CEC69FC0F}"/>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57DE2DF3-85C7-9BEE-C183-A5823CD2E794}"/>
              </a:ext>
            </a:extLst>
          </p:cNvPr>
          <p:cNvSpPr txBox="1">
            <a:spLocks noGrp="1"/>
          </p:cNvSpPr>
          <p:nvPr>
            <p:ph type="body" sz="quarter" idx="1"/>
          </p:nvPr>
        </p:nvSpPr>
        <p:spPr/>
        <p:txBody>
          <a:bodyPr/>
          <a:lstStyle/>
          <a:p>
            <a:pPr marL="0" lvl="0" indent="0">
              <a:buNone/>
            </a:pPr>
            <a:r>
              <a:rPr lang="en-GB" b="0">
                <a:latin typeface="Arial" pitchFamily="34"/>
                <a:cs typeface="Arial" pitchFamily="34"/>
              </a:rPr>
              <a:t>In groups, look at the examples from schools on the slide and spend 10 minutes discussing whether you think these approaches are helpful and/or relevant to your context. </a:t>
            </a:r>
          </a:p>
          <a:p>
            <a:pPr marL="0" lvl="0" indent="0">
              <a:buNone/>
            </a:pPr>
            <a:endParaRPr lang="en-GB" b="0">
              <a:latin typeface="Arial" pitchFamily="34"/>
              <a:cs typeface="Arial" pitchFamily="34"/>
            </a:endParaRPr>
          </a:p>
          <a:p>
            <a:pPr marL="0" lvl="0" indent="0">
              <a:buNone/>
            </a:pPr>
            <a:endParaRPr lang="en-GB" b="0"/>
          </a:p>
          <a:p>
            <a:pPr marL="0" lvl="0" indent="0">
              <a:buNone/>
            </a:pPr>
            <a:endParaRPr lang="en-GB" b="0"/>
          </a:p>
          <a:p>
            <a:pPr marL="0" lvl="0" indent="0">
              <a:buNone/>
            </a:pPr>
            <a:endParaRPr lang="en-GB" b="0">
              <a:latin typeface="Arial" pitchFamily="34"/>
              <a:cs typeface="Arial" pitchFamily="34"/>
            </a:endParaRPr>
          </a:p>
        </p:txBody>
      </p:sp>
      <p:sp>
        <p:nvSpPr>
          <p:cNvPr id="4" name="Slide Number Placeholder 3">
            <a:extLst>
              <a:ext uri="{FF2B5EF4-FFF2-40B4-BE49-F238E27FC236}">
                <a16:creationId xmlns:a16="http://schemas.microsoft.com/office/drawing/2014/main" id="{69A81411-FBD1-A529-6738-2F1F9BF99005}"/>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2727B15-D9BD-F94A-8B1B-F3C3BD0E96A8}" type="slidenum">
              <a:t>5</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10634D-426D-E4BD-A094-39B1A695C2EC}"/>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A3C36656-8CE9-299D-9E28-63836550B217}"/>
              </a:ext>
            </a:extLst>
          </p:cNvPr>
          <p:cNvSpPr txBox="1">
            <a:spLocks noGrp="1"/>
          </p:cNvSpPr>
          <p:nvPr>
            <p:ph type="body" sz="quarter" idx="1"/>
          </p:nvPr>
        </p:nvSpPr>
        <p:spPr/>
        <p:txBody>
          <a:bodyPr/>
          <a:lstStyle/>
          <a:p>
            <a:pPr marL="0" lvl="0" indent="0">
              <a:buNone/>
            </a:pPr>
            <a:r>
              <a:rPr lang="en-GB" b="0">
                <a:latin typeface="Arial" pitchFamily="34"/>
                <a:cs typeface="Arial" pitchFamily="34"/>
              </a:rPr>
              <a:t>Organise discussion in groups for 15 minutes. Each group could consider one of the themes. If helpful, you can use the discussion template to record responses. </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The final question could lead to a longer discussion, which could be taken to governing boards for agreement where appropriate.</a:t>
            </a:r>
          </a:p>
          <a:p>
            <a:pPr marL="0" lvl="0" indent="0">
              <a:buNone/>
            </a:pPr>
            <a:endParaRPr lang="en-GB" b="0">
              <a:latin typeface="Arial" pitchFamily="34"/>
              <a:cs typeface="Arial" pitchFamily="34"/>
            </a:endParaRPr>
          </a:p>
        </p:txBody>
      </p:sp>
      <p:sp>
        <p:nvSpPr>
          <p:cNvPr id="4" name="Slide Number Placeholder 3">
            <a:extLst>
              <a:ext uri="{FF2B5EF4-FFF2-40B4-BE49-F238E27FC236}">
                <a16:creationId xmlns:a16="http://schemas.microsoft.com/office/drawing/2014/main" id="{875A0F29-A317-1B3E-D4E3-A4CFAD67C332}"/>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E439327-BE27-924A-9707-219D5CF0C2F7}" type="slidenum">
              <a:t>6</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7FC12F-8736-C9C0-71CE-EA161A4221EA}"/>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64D73A99-4D79-9EC0-FE98-02DB6D75B6E6}"/>
              </a:ext>
            </a:extLst>
          </p:cNvPr>
          <p:cNvSpPr txBox="1">
            <a:spLocks noGrp="1"/>
          </p:cNvSpPr>
          <p:nvPr>
            <p:ph type="body" sz="quarter" idx="1"/>
          </p:nvPr>
        </p:nvSpPr>
        <p:spPr/>
        <p:txBody>
          <a:bodyPr/>
          <a:lstStyle/>
          <a:p>
            <a:pPr marL="0" lvl="0" indent="0">
              <a:buNone/>
            </a:pPr>
            <a:r>
              <a:rPr lang="en-GB" b="0"/>
              <a:t>The discussion template can be used to record the outcomes of the workshop, including who will take the agreed outcomes forward (and what time will be allocated for them to do so). </a:t>
            </a:r>
          </a:p>
          <a:p>
            <a:pPr marL="0" lvl="0" indent="0">
              <a:buNone/>
            </a:pPr>
            <a:endParaRPr lang="en-GB" b="0"/>
          </a:p>
          <a:p>
            <a:pPr marL="0" lvl="0" indent="0">
              <a:buNone/>
            </a:pPr>
            <a:r>
              <a:rPr lang="en-GB" b="0"/>
              <a:t>The agreed outcomes could be taken to governing boards to inform a review of the behaviour policy (where appropriate). </a:t>
            </a:r>
          </a:p>
          <a:p>
            <a:pPr marL="0" lvl="0" indent="0">
              <a:buNone/>
            </a:pPr>
            <a:endParaRPr lang="en-GB" b="0"/>
          </a:p>
          <a:p>
            <a:pPr marL="0" lvl="0" indent="0">
              <a:buNone/>
            </a:pPr>
            <a:r>
              <a:rPr lang="en-GB" b="0"/>
              <a:t>Consider when this work will next be reviewed and how you will measure the impact of the changes.</a:t>
            </a:r>
          </a:p>
        </p:txBody>
      </p:sp>
      <p:sp>
        <p:nvSpPr>
          <p:cNvPr id="4" name="Slide Number Placeholder 3">
            <a:extLst>
              <a:ext uri="{FF2B5EF4-FFF2-40B4-BE49-F238E27FC236}">
                <a16:creationId xmlns:a16="http://schemas.microsoft.com/office/drawing/2014/main" id="{F311A3B7-634D-ADC2-A8E5-CF2A083786BB}"/>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50133A2-6CA3-4947-875D-A67EC6C70A9A}" type="slidenum">
              <a:t>7</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62AA-E878-A858-8C74-9254D75F7476}"/>
              </a:ext>
            </a:extLst>
          </p:cNvPr>
          <p:cNvSpPr txBox="1">
            <a:spLocks noGrp="1"/>
          </p:cNvSpPr>
          <p:nvPr>
            <p:ph type="ctrTitle"/>
          </p:nvPr>
        </p:nvSpPr>
        <p:spPr>
          <a:xfrm>
            <a:off x="685800" y="981078"/>
            <a:ext cx="7772400" cy="1470026"/>
          </a:xfrm>
        </p:spPr>
        <p:txBody>
          <a:bodyPr/>
          <a:lstStyle>
            <a:lvl1pPr>
              <a:defRPr sz="54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6A40D97B-2D86-E04A-6A34-24595D6535F9}"/>
              </a:ext>
            </a:extLst>
          </p:cNvPr>
          <p:cNvSpPr txBox="1">
            <a:spLocks noGrp="1"/>
          </p:cNvSpPr>
          <p:nvPr>
            <p:ph type="subTitle" idx="1"/>
          </p:nvPr>
        </p:nvSpPr>
        <p:spPr>
          <a:xfrm>
            <a:off x="683568" y="2924946"/>
            <a:ext cx="6400800" cy="1752603"/>
          </a:xfrm>
        </p:spPr>
        <p:txBody>
          <a:bodyPr/>
          <a:lstStyle>
            <a:lvl1pPr marL="0" indent="0">
              <a:buNone/>
              <a:defRPr>
                <a:latin typeface="Arial" pitchFamily="34"/>
                <a:cs typeface="Arial" pitchFamily="34"/>
              </a:defRPr>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8B8FBE5D-732E-0F38-F792-CB141501C226}"/>
              </a:ext>
            </a:extLst>
          </p:cNvPr>
          <p:cNvSpPr txBox="1">
            <a:spLocks noGrp="1"/>
          </p:cNvSpPr>
          <p:nvPr>
            <p:ph type="dt" sz="half" idx="7"/>
          </p:nvPr>
        </p:nvSpPr>
        <p:spPr/>
        <p:txBody>
          <a:bodyPr/>
          <a:lstStyle>
            <a:lvl1pPr>
              <a:defRPr/>
            </a:lvl1pPr>
          </a:lstStyle>
          <a:p>
            <a:pPr lvl="0"/>
            <a:fld id="{FB6078FB-ACE7-E444-98B3-4FDD04E0D61C}" type="datetime1">
              <a:rPr lang="en-GB"/>
              <a:pPr lvl="0"/>
              <a:t>05/03/2024</a:t>
            </a:fld>
            <a:endParaRPr lang="en-GB"/>
          </a:p>
        </p:txBody>
      </p:sp>
      <p:sp>
        <p:nvSpPr>
          <p:cNvPr id="5" name="Footer Placeholder 4">
            <a:extLst>
              <a:ext uri="{FF2B5EF4-FFF2-40B4-BE49-F238E27FC236}">
                <a16:creationId xmlns:a16="http://schemas.microsoft.com/office/drawing/2014/main" id="{E0588CDD-26E7-8F54-9211-E902438F4F92}"/>
              </a:ext>
            </a:extLst>
          </p:cNvPr>
          <p:cNvSpPr txBox="1">
            <a:spLocks noGrp="1"/>
          </p:cNvSpPr>
          <p:nvPr>
            <p:ph type="ftr" sz="quarter" idx="9"/>
          </p:nvPr>
        </p:nvSpPr>
        <p:spPr/>
        <p:txBody>
          <a:bodyPr/>
          <a:lstStyle>
            <a:lvl1pPr>
              <a:defRPr/>
            </a:lvl1pPr>
          </a:lstStyle>
          <a:p>
            <a:pPr lvl="0"/>
            <a:r>
              <a:rPr lang="en-GB"/>
              <a:t>DRAFT CONFIDENTIAL</a:t>
            </a:r>
          </a:p>
        </p:txBody>
      </p:sp>
      <p:sp>
        <p:nvSpPr>
          <p:cNvPr id="6" name="Slide Number Placeholder 5">
            <a:extLst>
              <a:ext uri="{FF2B5EF4-FFF2-40B4-BE49-F238E27FC236}">
                <a16:creationId xmlns:a16="http://schemas.microsoft.com/office/drawing/2014/main" id="{104F8823-0C8F-F2E1-9299-16829DEDC9C3}"/>
              </a:ext>
            </a:extLst>
          </p:cNvPr>
          <p:cNvSpPr txBox="1">
            <a:spLocks noGrp="1"/>
          </p:cNvSpPr>
          <p:nvPr>
            <p:ph type="sldNum" sz="quarter" idx="8"/>
          </p:nvPr>
        </p:nvSpPr>
        <p:spPr/>
        <p:txBody>
          <a:bodyPr/>
          <a:lstStyle>
            <a:lvl1pPr>
              <a:defRPr/>
            </a:lvl1pPr>
          </a:lstStyle>
          <a:p>
            <a:pPr lvl="0"/>
            <a:fld id="{272FAC09-76B5-BF4B-B8C3-FD1D79808A97}" type="slidenum">
              <a:t>‹#›</a:t>
            </a:fld>
            <a:endParaRPr lang="en-GB"/>
          </a:p>
        </p:txBody>
      </p:sp>
    </p:spTree>
    <p:extLst>
      <p:ext uri="{BB962C8B-B14F-4D97-AF65-F5344CB8AC3E}">
        <p14:creationId xmlns:p14="http://schemas.microsoft.com/office/powerpoint/2010/main" val="22430090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E156C0E-9429-F20A-BF79-FC044FAA146B}"/>
              </a:ext>
            </a:extLst>
          </p:cNvPr>
          <p:cNvSpPr txBox="1">
            <a:spLocks noGrp="1"/>
          </p:cNvSpPr>
          <p:nvPr>
            <p:ph type="dt" sz="half" idx="7"/>
          </p:nvPr>
        </p:nvSpPr>
        <p:spPr/>
        <p:txBody>
          <a:bodyPr/>
          <a:lstStyle>
            <a:lvl1pPr>
              <a:defRPr/>
            </a:lvl1pPr>
          </a:lstStyle>
          <a:p>
            <a:pPr lvl="0"/>
            <a:fld id="{DB85DD44-7A16-8F44-BD75-C29F0980418F}" type="datetime1">
              <a:rPr lang="en-GB"/>
              <a:pPr lvl="0"/>
              <a:t>05/03/2024</a:t>
            </a:fld>
            <a:endParaRPr lang="en-GB"/>
          </a:p>
        </p:txBody>
      </p:sp>
      <p:sp>
        <p:nvSpPr>
          <p:cNvPr id="3" name="Footer Placeholder 4">
            <a:extLst>
              <a:ext uri="{FF2B5EF4-FFF2-40B4-BE49-F238E27FC236}">
                <a16:creationId xmlns:a16="http://schemas.microsoft.com/office/drawing/2014/main" id="{51696FE5-CA5E-C3C6-6F94-0E2831667973}"/>
              </a:ext>
            </a:extLst>
          </p:cNvPr>
          <p:cNvSpPr txBox="1">
            <a:spLocks noGrp="1"/>
          </p:cNvSpPr>
          <p:nvPr>
            <p:ph type="ftr" sz="quarter" idx="9"/>
          </p:nvPr>
        </p:nvSpPr>
        <p:spPr/>
        <p:txBody>
          <a:bodyPr/>
          <a:lstStyle>
            <a:lvl1pPr>
              <a:defRPr/>
            </a:lvl1pPr>
          </a:lstStyle>
          <a:p>
            <a:pPr lvl="0"/>
            <a:r>
              <a:rPr lang="en-GB"/>
              <a:t>DRAFT CONFIDENTIAL</a:t>
            </a:r>
          </a:p>
        </p:txBody>
      </p:sp>
      <p:sp>
        <p:nvSpPr>
          <p:cNvPr id="4" name="Slide Number Placeholder 5">
            <a:extLst>
              <a:ext uri="{FF2B5EF4-FFF2-40B4-BE49-F238E27FC236}">
                <a16:creationId xmlns:a16="http://schemas.microsoft.com/office/drawing/2014/main" id="{BD9F06DC-88C0-5DB1-7775-13B47F79ACA7}"/>
              </a:ext>
            </a:extLst>
          </p:cNvPr>
          <p:cNvSpPr txBox="1">
            <a:spLocks noGrp="1"/>
          </p:cNvSpPr>
          <p:nvPr>
            <p:ph type="sldNum" sz="quarter" idx="8"/>
          </p:nvPr>
        </p:nvSpPr>
        <p:spPr/>
        <p:txBody>
          <a:bodyPr/>
          <a:lstStyle>
            <a:lvl1pPr>
              <a:defRPr/>
            </a:lvl1pPr>
          </a:lstStyle>
          <a:p>
            <a:pPr lvl="0"/>
            <a:fld id="{19F1F131-9FCC-8E4A-80DA-011650B2DF70}" type="slidenum">
              <a:t>‹#›</a:t>
            </a:fld>
            <a:endParaRPr lang="en-GB"/>
          </a:p>
        </p:txBody>
      </p:sp>
    </p:spTree>
    <p:extLst>
      <p:ext uri="{BB962C8B-B14F-4D97-AF65-F5344CB8AC3E}">
        <p14:creationId xmlns:p14="http://schemas.microsoft.com/office/powerpoint/2010/main" val="230853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029B-5736-2982-0A71-BC887F8D167C}"/>
              </a:ext>
            </a:extLst>
          </p:cNvPr>
          <p:cNvSpPr txBox="1">
            <a:spLocks noGrp="1"/>
          </p:cNvSpPr>
          <p:nvPr>
            <p:ph type="title"/>
          </p:nvPr>
        </p:nvSpPr>
        <p:spPr>
          <a:xfrm>
            <a:off x="684208" y="335923"/>
            <a:ext cx="7775572" cy="645154"/>
          </a:xfrm>
        </p:spPr>
        <p:txBody>
          <a:bodyPr/>
          <a:lstStyle>
            <a:lvl1pPr>
              <a:defRPr/>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2BF97813-11F0-EEF9-72C2-5F00D617433B}"/>
              </a:ext>
            </a:extLst>
          </p:cNvPr>
          <p:cNvSpPr txBox="1">
            <a:spLocks noGrp="1"/>
          </p:cNvSpPr>
          <p:nvPr>
            <p:ph type="pic" idx="1"/>
          </p:nvPr>
        </p:nvSpPr>
        <p:spPr>
          <a:xfrm>
            <a:off x="1872270" y="1187202"/>
            <a:ext cx="5256583" cy="4112367"/>
          </a:xfrm>
          <a:ln w="9528">
            <a:solidFill>
              <a:srgbClr val="1F497D"/>
            </a:solidFill>
            <a:prstDash val="solid"/>
          </a:ln>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F4B9B46D-59E3-3B9A-160F-A804E9157E5F}"/>
              </a:ext>
            </a:extLst>
          </p:cNvPr>
          <p:cNvSpPr txBox="1">
            <a:spLocks noGrp="1"/>
          </p:cNvSpPr>
          <p:nvPr>
            <p:ph type="body" idx="2"/>
          </p:nvPr>
        </p:nvSpPr>
        <p:spPr>
          <a:xfrm>
            <a:off x="1763685" y="5445572"/>
            <a:ext cx="5486400" cy="359697"/>
          </a:xfrm>
        </p:spPr>
        <p:txBody>
          <a:bodyPr/>
          <a:lstStyle>
            <a:lvl1pPr marL="0" indent="0">
              <a:buNone/>
              <a:defRPr sz="1400"/>
            </a:lvl1pPr>
          </a:lstStyle>
          <a:p>
            <a:pPr lvl="0"/>
            <a:r>
              <a:rPr lang="en-US"/>
              <a:t>Click to edit Master text styles</a:t>
            </a:r>
          </a:p>
        </p:txBody>
      </p:sp>
      <p:sp>
        <p:nvSpPr>
          <p:cNvPr id="5" name="Date Placeholder 3">
            <a:extLst>
              <a:ext uri="{FF2B5EF4-FFF2-40B4-BE49-F238E27FC236}">
                <a16:creationId xmlns:a16="http://schemas.microsoft.com/office/drawing/2014/main" id="{CBFB0BD3-CD43-FC62-0E4E-17E0F95C31A8}"/>
              </a:ext>
            </a:extLst>
          </p:cNvPr>
          <p:cNvSpPr txBox="1">
            <a:spLocks noGrp="1"/>
          </p:cNvSpPr>
          <p:nvPr>
            <p:ph type="dt" sz="half" idx="7"/>
          </p:nvPr>
        </p:nvSpPr>
        <p:spPr/>
        <p:txBody>
          <a:bodyPr/>
          <a:lstStyle>
            <a:lvl1pPr>
              <a:defRPr/>
            </a:lvl1pPr>
          </a:lstStyle>
          <a:p>
            <a:pPr lvl="0"/>
            <a:fld id="{C00635D0-E218-314E-AE52-747A573F2714}" type="datetime1">
              <a:rPr lang="en-GB"/>
              <a:pPr lvl="0"/>
              <a:t>05/03/2024</a:t>
            </a:fld>
            <a:endParaRPr lang="en-GB"/>
          </a:p>
        </p:txBody>
      </p:sp>
      <p:sp>
        <p:nvSpPr>
          <p:cNvPr id="6" name="Footer Placeholder 4">
            <a:extLst>
              <a:ext uri="{FF2B5EF4-FFF2-40B4-BE49-F238E27FC236}">
                <a16:creationId xmlns:a16="http://schemas.microsoft.com/office/drawing/2014/main" id="{AC6E0C8B-AC51-6563-4FD8-C2AE1C78A8AF}"/>
              </a:ext>
            </a:extLst>
          </p:cNvPr>
          <p:cNvSpPr txBox="1">
            <a:spLocks noGrp="1"/>
          </p:cNvSpPr>
          <p:nvPr>
            <p:ph type="ftr" sz="quarter" idx="9"/>
          </p:nvPr>
        </p:nvSpPr>
        <p:spPr/>
        <p:txBody>
          <a:bodyPr/>
          <a:lstStyle>
            <a:lvl1pPr>
              <a:defRPr/>
            </a:lvl1pPr>
          </a:lstStyle>
          <a:p>
            <a:pPr lvl="0"/>
            <a:r>
              <a:rPr lang="en-GB"/>
              <a:t>DRAFT CONFIDENTIAL</a:t>
            </a:r>
          </a:p>
        </p:txBody>
      </p:sp>
      <p:sp>
        <p:nvSpPr>
          <p:cNvPr id="7" name="Slide Number Placeholder 5">
            <a:extLst>
              <a:ext uri="{FF2B5EF4-FFF2-40B4-BE49-F238E27FC236}">
                <a16:creationId xmlns:a16="http://schemas.microsoft.com/office/drawing/2014/main" id="{14E0A640-1D46-D8A6-D929-544BAC9976D3}"/>
              </a:ext>
            </a:extLst>
          </p:cNvPr>
          <p:cNvSpPr txBox="1">
            <a:spLocks noGrp="1"/>
          </p:cNvSpPr>
          <p:nvPr>
            <p:ph type="sldNum" sz="quarter" idx="8"/>
          </p:nvPr>
        </p:nvSpPr>
        <p:spPr/>
        <p:txBody>
          <a:bodyPr/>
          <a:lstStyle>
            <a:lvl1pPr>
              <a:defRPr/>
            </a:lvl1pPr>
          </a:lstStyle>
          <a:p>
            <a:pPr lvl="0"/>
            <a:fld id="{ACE4CAF8-9C5E-7F45-AC2B-B1B29CBD38BF}" type="slidenum">
              <a:t>‹#›</a:t>
            </a:fld>
            <a:endParaRPr lang="en-GB"/>
          </a:p>
        </p:txBody>
      </p:sp>
    </p:spTree>
    <p:extLst>
      <p:ext uri="{BB962C8B-B14F-4D97-AF65-F5344CB8AC3E}">
        <p14:creationId xmlns:p14="http://schemas.microsoft.com/office/powerpoint/2010/main" val="201736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0C9D-435C-4FA6-DBF9-4AE39BBF67DC}"/>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68FE613E-B3C5-7158-C15C-06EF7B2D6C3B}"/>
              </a:ext>
            </a:extLst>
          </p:cNvPr>
          <p:cNvSpPr txBox="1">
            <a:spLocks noGrp="1"/>
          </p:cNvSpPr>
          <p:nvPr>
            <p:ph type="dt" sz="half" idx="7"/>
          </p:nvPr>
        </p:nvSpPr>
        <p:spPr/>
        <p:txBody>
          <a:bodyPr/>
          <a:lstStyle>
            <a:lvl1pPr>
              <a:defRPr/>
            </a:lvl1pPr>
          </a:lstStyle>
          <a:p>
            <a:pPr lvl="0"/>
            <a:fld id="{638B1C52-8E56-B946-89F9-AD94B8889CAD}" type="datetime1">
              <a:rPr lang="en-GB"/>
              <a:pPr lvl="0"/>
              <a:t>05/03/2024</a:t>
            </a:fld>
            <a:endParaRPr lang="en-GB"/>
          </a:p>
        </p:txBody>
      </p:sp>
      <p:sp>
        <p:nvSpPr>
          <p:cNvPr id="4" name="Footer Placeholder 3">
            <a:extLst>
              <a:ext uri="{FF2B5EF4-FFF2-40B4-BE49-F238E27FC236}">
                <a16:creationId xmlns:a16="http://schemas.microsoft.com/office/drawing/2014/main" id="{A33A6502-7778-2E55-A8E1-1DAB53836B1E}"/>
              </a:ext>
            </a:extLst>
          </p:cNvPr>
          <p:cNvSpPr txBox="1">
            <a:spLocks noGrp="1"/>
          </p:cNvSpPr>
          <p:nvPr>
            <p:ph type="ftr" sz="quarter" idx="9"/>
          </p:nvPr>
        </p:nvSpPr>
        <p:spPr/>
        <p:txBody>
          <a:bodyPr/>
          <a:lstStyle>
            <a:lvl1pPr>
              <a:defRPr/>
            </a:lvl1pPr>
          </a:lstStyle>
          <a:p>
            <a:pPr lvl="0"/>
            <a:r>
              <a:rPr lang="en-GB"/>
              <a:t>DRAFT CONFIDENTIAL</a:t>
            </a:r>
          </a:p>
        </p:txBody>
      </p:sp>
      <p:sp>
        <p:nvSpPr>
          <p:cNvPr id="5" name="Slide Number Placeholder 4">
            <a:extLst>
              <a:ext uri="{FF2B5EF4-FFF2-40B4-BE49-F238E27FC236}">
                <a16:creationId xmlns:a16="http://schemas.microsoft.com/office/drawing/2014/main" id="{E3DD9469-AD34-8070-AA29-FA3487BB79FA}"/>
              </a:ext>
            </a:extLst>
          </p:cNvPr>
          <p:cNvSpPr txBox="1">
            <a:spLocks noGrp="1"/>
          </p:cNvSpPr>
          <p:nvPr>
            <p:ph type="sldNum" sz="quarter" idx="8"/>
          </p:nvPr>
        </p:nvSpPr>
        <p:spPr/>
        <p:txBody>
          <a:bodyPr/>
          <a:lstStyle>
            <a:lvl1pPr>
              <a:defRPr/>
            </a:lvl1pPr>
          </a:lstStyle>
          <a:p>
            <a:pPr lvl="0"/>
            <a:fld id="{D0D83A19-C199-CE4F-A900-B478C35CAB1E}" type="slidenum">
              <a:t>‹#›</a:t>
            </a:fld>
            <a:endParaRPr lang="en-GB"/>
          </a:p>
        </p:txBody>
      </p:sp>
    </p:spTree>
    <p:extLst>
      <p:ext uri="{BB962C8B-B14F-4D97-AF65-F5344CB8AC3E}">
        <p14:creationId xmlns:p14="http://schemas.microsoft.com/office/powerpoint/2010/main" val="11383228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985C-2BB6-65D0-D18F-100A9EB74C0C}"/>
              </a:ext>
            </a:extLst>
          </p:cNvPr>
          <p:cNvSpPr txBox="1">
            <a:spLocks noGrp="1"/>
          </p:cNvSpPr>
          <p:nvPr>
            <p:ph type="title"/>
          </p:nvPr>
        </p:nvSpPr>
        <p:spPr>
          <a:xfrm>
            <a:off x="684208" y="333371"/>
            <a:ext cx="7775572" cy="647696"/>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1B692CD6-5D29-130B-38F3-AABD00515D7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921461-E53C-EE67-5D06-C4D3735CF7AB}"/>
              </a:ext>
            </a:extLst>
          </p:cNvPr>
          <p:cNvSpPr txBox="1">
            <a:spLocks noGrp="1"/>
          </p:cNvSpPr>
          <p:nvPr>
            <p:ph type="dt" sz="half" idx="7"/>
          </p:nvPr>
        </p:nvSpPr>
        <p:spPr/>
        <p:txBody>
          <a:bodyPr/>
          <a:lstStyle>
            <a:lvl1pPr>
              <a:defRPr/>
            </a:lvl1pPr>
          </a:lstStyle>
          <a:p>
            <a:pPr lvl="0"/>
            <a:fld id="{7574016C-911B-1244-A2B7-1EF12B81A0E7}" type="datetime1">
              <a:rPr lang="en-GB"/>
              <a:pPr lvl="0"/>
              <a:t>05/03/2024</a:t>
            </a:fld>
            <a:endParaRPr lang="en-GB"/>
          </a:p>
        </p:txBody>
      </p:sp>
      <p:sp>
        <p:nvSpPr>
          <p:cNvPr id="5" name="Footer Placeholder 4">
            <a:extLst>
              <a:ext uri="{FF2B5EF4-FFF2-40B4-BE49-F238E27FC236}">
                <a16:creationId xmlns:a16="http://schemas.microsoft.com/office/drawing/2014/main" id="{382CEFC0-DF39-3C42-25AF-2D1FDF7E70D0}"/>
              </a:ext>
            </a:extLst>
          </p:cNvPr>
          <p:cNvSpPr txBox="1">
            <a:spLocks noGrp="1"/>
          </p:cNvSpPr>
          <p:nvPr>
            <p:ph type="ftr" sz="quarter" idx="9"/>
          </p:nvPr>
        </p:nvSpPr>
        <p:spPr/>
        <p:txBody>
          <a:bodyPr/>
          <a:lstStyle>
            <a:lvl1pPr>
              <a:defRPr/>
            </a:lvl1pPr>
          </a:lstStyle>
          <a:p>
            <a:pPr lvl="0"/>
            <a:r>
              <a:rPr lang="en-GB"/>
              <a:t>DRAFT CONFIDENTIAL</a:t>
            </a:r>
          </a:p>
        </p:txBody>
      </p:sp>
      <p:sp>
        <p:nvSpPr>
          <p:cNvPr id="6" name="Slide Number Placeholder 5">
            <a:extLst>
              <a:ext uri="{FF2B5EF4-FFF2-40B4-BE49-F238E27FC236}">
                <a16:creationId xmlns:a16="http://schemas.microsoft.com/office/drawing/2014/main" id="{8F4CFE6F-6678-E8B8-14EF-C2B83C61D471}"/>
              </a:ext>
            </a:extLst>
          </p:cNvPr>
          <p:cNvSpPr txBox="1">
            <a:spLocks noGrp="1"/>
          </p:cNvSpPr>
          <p:nvPr>
            <p:ph type="sldNum" sz="quarter" idx="8"/>
          </p:nvPr>
        </p:nvSpPr>
        <p:spPr/>
        <p:txBody>
          <a:bodyPr/>
          <a:lstStyle>
            <a:lvl1pPr>
              <a:defRPr/>
            </a:lvl1pPr>
          </a:lstStyle>
          <a:p>
            <a:pPr lvl="0"/>
            <a:fld id="{9B0CB6CF-C1B9-AC4B-8A47-F4AB373EF0CA}" type="slidenum">
              <a:t>‹#›</a:t>
            </a:fld>
            <a:endParaRPr lang="en-GB"/>
          </a:p>
        </p:txBody>
      </p:sp>
    </p:spTree>
    <p:extLst>
      <p:ext uri="{BB962C8B-B14F-4D97-AF65-F5344CB8AC3E}">
        <p14:creationId xmlns:p14="http://schemas.microsoft.com/office/powerpoint/2010/main" val="787474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0B5F-0C61-86AA-608A-96A06C84B2FE}"/>
              </a:ext>
            </a:extLst>
          </p:cNvPr>
          <p:cNvSpPr txBox="1">
            <a:spLocks noGrp="1"/>
          </p:cNvSpPr>
          <p:nvPr>
            <p:ph type="title"/>
          </p:nvPr>
        </p:nvSpPr>
        <p:spPr>
          <a:xfrm>
            <a:off x="678923" y="981078"/>
            <a:ext cx="7775572" cy="1253340"/>
          </a:xfrm>
        </p:spPr>
        <p:txBody>
          <a:bodyPr anchor="t"/>
          <a:lstStyle>
            <a:lvl1pPr>
              <a:defRPr sz="4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0BF4352F-CA77-7876-233D-69ADB3C9297D}"/>
              </a:ext>
            </a:extLst>
          </p:cNvPr>
          <p:cNvSpPr txBox="1">
            <a:spLocks noGrp="1"/>
          </p:cNvSpPr>
          <p:nvPr>
            <p:ph type="body" idx="1"/>
          </p:nvPr>
        </p:nvSpPr>
        <p:spPr>
          <a:xfrm>
            <a:off x="691112" y="2420892"/>
            <a:ext cx="7775572" cy="1500182"/>
          </a:xfrm>
        </p:spPr>
        <p:txBody>
          <a:bodyPr/>
          <a:lstStyle>
            <a:lvl1pPr marL="0" indent="0">
              <a:buNone/>
              <a:defRPr/>
            </a:lvl1pPr>
          </a:lstStyle>
          <a:p>
            <a:pPr lvl="0"/>
            <a:r>
              <a:rPr lang="en-US"/>
              <a:t>Click to edit Master text styles</a:t>
            </a:r>
          </a:p>
        </p:txBody>
      </p:sp>
      <p:sp>
        <p:nvSpPr>
          <p:cNvPr id="4" name="Date Placeholder 3">
            <a:extLst>
              <a:ext uri="{FF2B5EF4-FFF2-40B4-BE49-F238E27FC236}">
                <a16:creationId xmlns:a16="http://schemas.microsoft.com/office/drawing/2014/main" id="{7E3CA51D-0F6A-8104-7DCD-7077DBDD96A6}"/>
              </a:ext>
            </a:extLst>
          </p:cNvPr>
          <p:cNvSpPr txBox="1">
            <a:spLocks noGrp="1"/>
          </p:cNvSpPr>
          <p:nvPr>
            <p:ph type="dt" sz="half" idx="7"/>
          </p:nvPr>
        </p:nvSpPr>
        <p:spPr/>
        <p:txBody>
          <a:bodyPr/>
          <a:lstStyle>
            <a:lvl1pPr>
              <a:defRPr/>
            </a:lvl1pPr>
          </a:lstStyle>
          <a:p>
            <a:pPr lvl="0"/>
            <a:fld id="{73A8649E-C3D4-5C4E-AB98-C40640DE93C2}" type="datetime1">
              <a:rPr lang="en-GB"/>
              <a:pPr lvl="0"/>
              <a:t>05/03/2024</a:t>
            </a:fld>
            <a:endParaRPr lang="en-GB"/>
          </a:p>
        </p:txBody>
      </p:sp>
      <p:sp>
        <p:nvSpPr>
          <p:cNvPr id="5" name="Footer Placeholder 4">
            <a:extLst>
              <a:ext uri="{FF2B5EF4-FFF2-40B4-BE49-F238E27FC236}">
                <a16:creationId xmlns:a16="http://schemas.microsoft.com/office/drawing/2014/main" id="{8CF176A5-4B3C-438E-8443-0DA02C296DE6}"/>
              </a:ext>
            </a:extLst>
          </p:cNvPr>
          <p:cNvSpPr txBox="1">
            <a:spLocks noGrp="1"/>
          </p:cNvSpPr>
          <p:nvPr>
            <p:ph type="ftr" sz="quarter" idx="9"/>
          </p:nvPr>
        </p:nvSpPr>
        <p:spPr/>
        <p:txBody>
          <a:bodyPr/>
          <a:lstStyle>
            <a:lvl1pPr>
              <a:defRPr/>
            </a:lvl1pPr>
          </a:lstStyle>
          <a:p>
            <a:pPr lvl="0"/>
            <a:r>
              <a:rPr lang="en-GB"/>
              <a:t>DRAFT CONFIDENTIAL</a:t>
            </a:r>
          </a:p>
        </p:txBody>
      </p:sp>
      <p:sp>
        <p:nvSpPr>
          <p:cNvPr id="6" name="Slide Number Placeholder 5">
            <a:extLst>
              <a:ext uri="{FF2B5EF4-FFF2-40B4-BE49-F238E27FC236}">
                <a16:creationId xmlns:a16="http://schemas.microsoft.com/office/drawing/2014/main" id="{24B6ABC8-69F5-1A23-9151-ADE889FC4AE6}"/>
              </a:ext>
            </a:extLst>
          </p:cNvPr>
          <p:cNvSpPr txBox="1">
            <a:spLocks noGrp="1"/>
          </p:cNvSpPr>
          <p:nvPr>
            <p:ph type="sldNum" sz="quarter" idx="8"/>
          </p:nvPr>
        </p:nvSpPr>
        <p:spPr/>
        <p:txBody>
          <a:bodyPr/>
          <a:lstStyle>
            <a:lvl1pPr>
              <a:defRPr/>
            </a:lvl1pPr>
          </a:lstStyle>
          <a:p>
            <a:pPr lvl="0"/>
            <a:fld id="{38D17B0C-2530-DA42-B991-063DA45A64C8}" type="slidenum">
              <a:t>‹#›</a:t>
            </a:fld>
            <a:endParaRPr lang="en-GB"/>
          </a:p>
        </p:txBody>
      </p:sp>
    </p:spTree>
    <p:extLst>
      <p:ext uri="{BB962C8B-B14F-4D97-AF65-F5344CB8AC3E}">
        <p14:creationId xmlns:p14="http://schemas.microsoft.com/office/powerpoint/2010/main" val="238970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CA8B-22B9-6B62-6AB3-CF7ED176F28E}"/>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3857A4B8-0130-1A0E-8ABE-BA636C22045F}"/>
              </a:ext>
            </a:extLst>
          </p:cNvPr>
          <p:cNvSpPr txBox="1">
            <a:spLocks noGrp="1"/>
          </p:cNvSpPr>
          <p:nvPr>
            <p:ph idx="1"/>
          </p:nvPr>
        </p:nvSpPr>
        <p:spPr>
          <a:xfrm>
            <a:off x="684208"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AC673B4-41F9-79F3-92BD-F651163426EA}"/>
              </a:ext>
            </a:extLst>
          </p:cNvPr>
          <p:cNvSpPr txBox="1">
            <a:spLocks noGrp="1"/>
          </p:cNvSpPr>
          <p:nvPr>
            <p:ph idx="2"/>
          </p:nvPr>
        </p:nvSpPr>
        <p:spPr>
          <a:xfrm>
            <a:off x="4648196"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07634234-2F16-EDDA-C19C-9FF3BC2B3D5A}"/>
              </a:ext>
            </a:extLst>
          </p:cNvPr>
          <p:cNvSpPr txBox="1">
            <a:spLocks noGrp="1"/>
          </p:cNvSpPr>
          <p:nvPr>
            <p:ph type="dt" sz="half" idx="7"/>
          </p:nvPr>
        </p:nvSpPr>
        <p:spPr/>
        <p:txBody>
          <a:bodyPr/>
          <a:lstStyle>
            <a:lvl1pPr>
              <a:defRPr/>
            </a:lvl1pPr>
          </a:lstStyle>
          <a:p>
            <a:pPr lvl="0"/>
            <a:fld id="{BC2853E2-1747-8B4F-96C5-87228F709379}" type="datetime1">
              <a:rPr lang="en-GB"/>
              <a:pPr lvl="0"/>
              <a:t>05/03/2024</a:t>
            </a:fld>
            <a:endParaRPr lang="en-GB"/>
          </a:p>
        </p:txBody>
      </p:sp>
      <p:sp>
        <p:nvSpPr>
          <p:cNvPr id="6" name="Footer Placeholder 4">
            <a:extLst>
              <a:ext uri="{FF2B5EF4-FFF2-40B4-BE49-F238E27FC236}">
                <a16:creationId xmlns:a16="http://schemas.microsoft.com/office/drawing/2014/main" id="{62B3A65D-6AD7-AA59-E266-3CF77249145A}"/>
              </a:ext>
            </a:extLst>
          </p:cNvPr>
          <p:cNvSpPr txBox="1">
            <a:spLocks noGrp="1"/>
          </p:cNvSpPr>
          <p:nvPr>
            <p:ph type="ftr" sz="quarter" idx="9"/>
          </p:nvPr>
        </p:nvSpPr>
        <p:spPr/>
        <p:txBody>
          <a:bodyPr/>
          <a:lstStyle>
            <a:lvl1pPr>
              <a:defRPr/>
            </a:lvl1pPr>
          </a:lstStyle>
          <a:p>
            <a:pPr lvl="0"/>
            <a:r>
              <a:rPr lang="en-GB"/>
              <a:t>DRAFT CONFIDENTIAL</a:t>
            </a:r>
          </a:p>
        </p:txBody>
      </p:sp>
      <p:sp>
        <p:nvSpPr>
          <p:cNvPr id="7" name="Slide Number Placeholder 5">
            <a:extLst>
              <a:ext uri="{FF2B5EF4-FFF2-40B4-BE49-F238E27FC236}">
                <a16:creationId xmlns:a16="http://schemas.microsoft.com/office/drawing/2014/main" id="{D3145BC2-C6AE-C1F4-81A7-7CE6F6A75068}"/>
              </a:ext>
            </a:extLst>
          </p:cNvPr>
          <p:cNvSpPr txBox="1">
            <a:spLocks noGrp="1"/>
          </p:cNvSpPr>
          <p:nvPr>
            <p:ph type="sldNum" sz="quarter" idx="8"/>
          </p:nvPr>
        </p:nvSpPr>
        <p:spPr/>
        <p:txBody>
          <a:bodyPr/>
          <a:lstStyle>
            <a:lvl1pPr>
              <a:defRPr/>
            </a:lvl1pPr>
          </a:lstStyle>
          <a:p>
            <a:pPr lvl="0"/>
            <a:fld id="{3F69A5BF-4F5F-8745-AA88-1EA40C7D763B}" type="slidenum">
              <a:t>‹#›</a:t>
            </a:fld>
            <a:endParaRPr lang="en-GB"/>
          </a:p>
        </p:txBody>
      </p:sp>
    </p:spTree>
    <p:extLst>
      <p:ext uri="{BB962C8B-B14F-4D97-AF65-F5344CB8AC3E}">
        <p14:creationId xmlns:p14="http://schemas.microsoft.com/office/powerpoint/2010/main" val="1083717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Emphasis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443F-8739-E211-7582-8C5EEB8C89E1}"/>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9C73FB54-E6E3-CC4E-BC77-9D3FB78B90CE}"/>
              </a:ext>
            </a:extLst>
          </p:cNvPr>
          <p:cNvSpPr txBox="1">
            <a:spLocks noGrp="1"/>
          </p:cNvSpPr>
          <p:nvPr>
            <p:ph idx="1"/>
          </p:nvPr>
        </p:nvSpPr>
        <p:spPr>
          <a:xfrm>
            <a:off x="684208"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594B2ED-ECED-9DF4-37AB-A1156D796D79}"/>
              </a:ext>
            </a:extLst>
          </p:cNvPr>
          <p:cNvSpPr txBox="1">
            <a:spLocks noGrp="1"/>
          </p:cNvSpPr>
          <p:nvPr>
            <p:ph idx="2"/>
          </p:nvPr>
        </p:nvSpPr>
        <p:spPr>
          <a:xfrm>
            <a:off x="4648196" y="1339477"/>
            <a:ext cx="3811584" cy="830997"/>
          </a:xfrm>
          <a:solidFill>
            <a:srgbClr val="C6E0E4"/>
          </a:solidFill>
          <a:ln w="9528">
            <a:solidFill>
              <a:srgbClr val="1F497D"/>
            </a:solidFill>
            <a:prstDash val="solid"/>
          </a:ln>
        </p:spPr>
        <p:txBody>
          <a:bodyPr lIns="107999">
            <a:spAutoFit/>
          </a:bodyPr>
          <a:lstStyle>
            <a:lvl1pPr>
              <a:defRPr/>
            </a:lvl1pPr>
          </a:lstStyle>
          <a:p>
            <a:pPr lvl="0"/>
            <a:r>
              <a:rPr lang="en-US"/>
              <a:t>Click to edit Master text styles</a:t>
            </a:r>
          </a:p>
        </p:txBody>
      </p:sp>
      <p:sp>
        <p:nvSpPr>
          <p:cNvPr id="5" name="Date Placeholder 3">
            <a:extLst>
              <a:ext uri="{FF2B5EF4-FFF2-40B4-BE49-F238E27FC236}">
                <a16:creationId xmlns:a16="http://schemas.microsoft.com/office/drawing/2014/main" id="{78B8A7CA-6211-71E6-525E-69B139EF44AA}"/>
              </a:ext>
            </a:extLst>
          </p:cNvPr>
          <p:cNvSpPr txBox="1">
            <a:spLocks noGrp="1"/>
          </p:cNvSpPr>
          <p:nvPr>
            <p:ph type="dt" sz="half" idx="7"/>
          </p:nvPr>
        </p:nvSpPr>
        <p:spPr/>
        <p:txBody>
          <a:bodyPr/>
          <a:lstStyle>
            <a:lvl1pPr>
              <a:defRPr/>
            </a:lvl1pPr>
          </a:lstStyle>
          <a:p>
            <a:pPr lvl="0"/>
            <a:fld id="{527E48AB-9300-8C4B-B05F-D13364A7D2A3}" type="datetime1">
              <a:rPr lang="en-GB"/>
              <a:pPr lvl="0"/>
              <a:t>05/03/2024</a:t>
            </a:fld>
            <a:endParaRPr lang="en-GB"/>
          </a:p>
        </p:txBody>
      </p:sp>
      <p:sp>
        <p:nvSpPr>
          <p:cNvPr id="6" name="Footer Placeholder 4">
            <a:extLst>
              <a:ext uri="{FF2B5EF4-FFF2-40B4-BE49-F238E27FC236}">
                <a16:creationId xmlns:a16="http://schemas.microsoft.com/office/drawing/2014/main" id="{93081BE9-22AF-7FFE-DCEB-8F334F5C82FF}"/>
              </a:ext>
            </a:extLst>
          </p:cNvPr>
          <p:cNvSpPr txBox="1">
            <a:spLocks noGrp="1"/>
          </p:cNvSpPr>
          <p:nvPr>
            <p:ph type="ftr" sz="quarter" idx="9"/>
          </p:nvPr>
        </p:nvSpPr>
        <p:spPr/>
        <p:txBody>
          <a:bodyPr/>
          <a:lstStyle>
            <a:lvl1pPr>
              <a:defRPr/>
            </a:lvl1pPr>
          </a:lstStyle>
          <a:p>
            <a:pPr lvl="0"/>
            <a:r>
              <a:rPr lang="en-GB"/>
              <a:t>DRAFT CONFIDENTIAL</a:t>
            </a:r>
          </a:p>
        </p:txBody>
      </p:sp>
      <p:sp>
        <p:nvSpPr>
          <p:cNvPr id="7" name="Slide Number Placeholder 5">
            <a:extLst>
              <a:ext uri="{FF2B5EF4-FFF2-40B4-BE49-F238E27FC236}">
                <a16:creationId xmlns:a16="http://schemas.microsoft.com/office/drawing/2014/main" id="{2C216AE1-0413-DE42-D756-B9077D8A9F64}"/>
              </a:ext>
            </a:extLst>
          </p:cNvPr>
          <p:cNvSpPr txBox="1">
            <a:spLocks noGrp="1"/>
          </p:cNvSpPr>
          <p:nvPr>
            <p:ph type="sldNum" sz="quarter" idx="8"/>
          </p:nvPr>
        </p:nvSpPr>
        <p:spPr/>
        <p:txBody>
          <a:bodyPr/>
          <a:lstStyle>
            <a:lvl1pPr>
              <a:defRPr/>
            </a:lvl1pPr>
          </a:lstStyle>
          <a:p>
            <a:pPr lvl="0"/>
            <a:fld id="{CBAEECFC-D719-F442-A9AB-F082E9E91597}" type="slidenum">
              <a:t>‹#›</a:t>
            </a:fld>
            <a:endParaRPr lang="en-GB"/>
          </a:p>
        </p:txBody>
      </p:sp>
    </p:spTree>
    <p:extLst>
      <p:ext uri="{BB962C8B-B14F-4D97-AF65-F5344CB8AC3E}">
        <p14:creationId xmlns:p14="http://schemas.microsoft.com/office/powerpoint/2010/main" val="395895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112C-D57B-53CD-27D1-A2B01E87B105}"/>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569E10FD-164F-55F9-6B9D-5BB4F4CE1318}"/>
              </a:ext>
            </a:extLst>
          </p:cNvPr>
          <p:cNvSpPr txBox="1">
            <a:spLocks noGrp="1"/>
          </p:cNvSpPr>
          <p:nvPr>
            <p:ph type="body" idx="1"/>
          </p:nvPr>
        </p:nvSpPr>
        <p:spPr>
          <a:xfrm>
            <a:off x="684208" y="1196977"/>
            <a:ext cx="3813176" cy="648099"/>
          </a:xfrm>
          <a:solidFill>
            <a:srgbClr val="C6E0E4"/>
          </a:solidFill>
          <a:ln w="9528">
            <a:solidFill>
              <a:srgbClr val="1F497D"/>
            </a:solidFill>
            <a:prstDash val="solid"/>
          </a:ln>
        </p:spPr>
        <p:txBody>
          <a:bodyPr/>
          <a:lstStyle>
            <a:lvl1pPr>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AD7B1C78-3874-F4D8-45B3-DFFA8B0BD3F6}"/>
              </a:ext>
            </a:extLst>
          </p:cNvPr>
          <p:cNvSpPr txBox="1">
            <a:spLocks noGrp="1"/>
          </p:cNvSpPr>
          <p:nvPr>
            <p:ph idx="2"/>
          </p:nvPr>
        </p:nvSpPr>
        <p:spPr>
          <a:xfrm>
            <a:off x="684208" y="1845076"/>
            <a:ext cx="3813176" cy="4031854"/>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B64995B-613E-87EE-CB81-1B70ABD7BACA}"/>
              </a:ext>
            </a:extLst>
          </p:cNvPr>
          <p:cNvSpPr txBox="1">
            <a:spLocks noGrp="1"/>
          </p:cNvSpPr>
          <p:nvPr>
            <p:ph type="body" idx="3"/>
          </p:nvPr>
        </p:nvSpPr>
        <p:spPr>
          <a:xfrm>
            <a:off x="4645023" y="1196977"/>
            <a:ext cx="3814767" cy="648099"/>
          </a:xfrm>
          <a:solidFill>
            <a:srgbClr val="C6E0E4"/>
          </a:solidFill>
          <a:ln w="9528">
            <a:solidFill>
              <a:srgbClr val="1F497D"/>
            </a:solidFill>
            <a:prstDash val="solid"/>
          </a:ln>
        </p:spPr>
        <p:txBody>
          <a:bodyPr/>
          <a:lstStyle>
            <a:lvl1pPr>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6E02C0C5-D74A-0A95-9EE2-CEBE66B801AB}"/>
              </a:ext>
            </a:extLst>
          </p:cNvPr>
          <p:cNvSpPr txBox="1">
            <a:spLocks noGrp="1"/>
          </p:cNvSpPr>
          <p:nvPr>
            <p:ph idx="4"/>
          </p:nvPr>
        </p:nvSpPr>
        <p:spPr>
          <a:xfrm>
            <a:off x="4645023" y="1845076"/>
            <a:ext cx="3814767" cy="4031854"/>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BB4AAA2B-5000-3B32-D2CD-61604E84B0B9}"/>
              </a:ext>
            </a:extLst>
          </p:cNvPr>
          <p:cNvSpPr txBox="1">
            <a:spLocks noGrp="1"/>
          </p:cNvSpPr>
          <p:nvPr>
            <p:ph type="dt" sz="half" idx="7"/>
          </p:nvPr>
        </p:nvSpPr>
        <p:spPr/>
        <p:txBody>
          <a:bodyPr/>
          <a:lstStyle>
            <a:lvl1pPr>
              <a:defRPr/>
            </a:lvl1pPr>
          </a:lstStyle>
          <a:p>
            <a:pPr lvl="0"/>
            <a:fld id="{C5877A5C-D233-3144-8DBF-F72AD2361AAE}" type="datetime1">
              <a:rPr lang="en-GB"/>
              <a:pPr lvl="0"/>
              <a:t>05/03/2024</a:t>
            </a:fld>
            <a:endParaRPr lang="en-GB"/>
          </a:p>
        </p:txBody>
      </p:sp>
      <p:sp>
        <p:nvSpPr>
          <p:cNvPr id="8" name="Footer Placeholder 4">
            <a:extLst>
              <a:ext uri="{FF2B5EF4-FFF2-40B4-BE49-F238E27FC236}">
                <a16:creationId xmlns:a16="http://schemas.microsoft.com/office/drawing/2014/main" id="{C14BDAB1-1F06-0EF1-6DAB-D145014E202C}"/>
              </a:ext>
            </a:extLst>
          </p:cNvPr>
          <p:cNvSpPr txBox="1">
            <a:spLocks noGrp="1"/>
          </p:cNvSpPr>
          <p:nvPr>
            <p:ph type="ftr" sz="quarter" idx="9"/>
          </p:nvPr>
        </p:nvSpPr>
        <p:spPr/>
        <p:txBody>
          <a:bodyPr/>
          <a:lstStyle>
            <a:lvl1pPr>
              <a:defRPr/>
            </a:lvl1pPr>
          </a:lstStyle>
          <a:p>
            <a:pPr lvl="0"/>
            <a:r>
              <a:rPr lang="en-GB"/>
              <a:t>DRAFT CONFIDENTIAL</a:t>
            </a:r>
          </a:p>
        </p:txBody>
      </p:sp>
      <p:sp>
        <p:nvSpPr>
          <p:cNvPr id="9" name="Slide Number Placeholder 5">
            <a:extLst>
              <a:ext uri="{FF2B5EF4-FFF2-40B4-BE49-F238E27FC236}">
                <a16:creationId xmlns:a16="http://schemas.microsoft.com/office/drawing/2014/main" id="{FDA2C7C4-CE32-D6BC-620D-F19EC0D71E9C}"/>
              </a:ext>
            </a:extLst>
          </p:cNvPr>
          <p:cNvSpPr txBox="1">
            <a:spLocks noGrp="1"/>
          </p:cNvSpPr>
          <p:nvPr>
            <p:ph type="sldNum" sz="quarter" idx="8"/>
          </p:nvPr>
        </p:nvSpPr>
        <p:spPr/>
        <p:txBody>
          <a:bodyPr/>
          <a:lstStyle>
            <a:lvl1pPr>
              <a:defRPr/>
            </a:lvl1pPr>
          </a:lstStyle>
          <a:p>
            <a:pPr lvl="0"/>
            <a:fld id="{2162AC03-B0A7-2144-8748-BD4BCA9CB88D}" type="slidenum">
              <a:t>‹#›</a:t>
            </a:fld>
            <a:endParaRPr lang="en-GB"/>
          </a:p>
        </p:txBody>
      </p:sp>
    </p:spTree>
    <p:extLst>
      <p:ext uri="{BB962C8B-B14F-4D97-AF65-F5344CB8AC3E}">
        <p14:creationId xmlns:p14="http://schemas.microsoft.com/office/powerpoint/2010/main" val="1459994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with Bor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7911-F46B-70D4-B966-27551010ABF8}"/>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35939991-8375-A724-5620-D30579604BF4}"/>
              </a:ext>
            </a:extLst>
          </p:cNvPr>
          <p:cNvSpPr txBox="1">
            <a:spLocks noGrp="1"/>
          </p:cNvSpPr>
          <p:nvPr>
            <p:ph idx="1"/>
          </p:nvPr>
        </p:nvSpPr>
        <p:spPr>
          <a:xfrm>
            <a:off x="684208" y="1196977"/>
            <a:ext cx="3811584" cy="475297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67E49EC-A96A-F13A-4A94-196A2C8C93E7}"/>
              </a:ext>
            </a:extLst>
          </p:cNvPr>
          <p:cNvSpPr txBox="1">
            <a:spLocks noGrp="1"/>
          </p:cNvSpPr>
          <p:nvPr>
            <p:ph idx="2"/>
          </p:nvPr>
        </p:nvSpPr>
        <p:spPr>
          <a:xfrm>
            <a:off x="4648196" y="1196977"/>
            <a:ext cx="3811584" cy="4752978"/>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A75472DD-0B1E-5031-CF44-B33FE840BD61}"/>
              </a:ext>
            </a:extLst>
          </p:cNvPr>
          <p:cNvSpPr txBox="1">
            <a:spLocks noGrp="1"/>
          </p:cNvSpPr>
          <p:nvPr>
            <p:ph type="dt" sz="half" idx="7"/>
          </p:nvPr>
        </p:nvSpPr>
        <p:spPr/>
        <p:txBody>
          <a:bodyPr/>
          <a:lstStyle>
            <a:lvl1pPr>
              <a:defRPr/>
            </a:lvl1pPr>
          </a:lstStyle>
          <a:p>
            <a:pPr lvl="0"/>
            <a:fld id="{FC225F41-0CD3-0043-8066-9B255EBB04F4}" type="datetime1">
              <a:rPr lang="en-GB"/>
              <a:pPr lvl="0"/>
              <a:t>05/03/2024</a:t>
            </a:fld>
            <a:endParaRPr lang="en-GB"/>
          </a:p>
        </p:txBody>
      </p:sp>
      <p:sp>
        <p:nvSpPr>
          <p:cNvPr id="6" name="Footer Placeholder 4">
            <a:extLst>
              <a:ext uri="{FF2B5EF4-FFF2-40B4-BE49-F238E27FC236}">
                <a16:creationId xmlns:a16="http://schemas.microsoft.com/office/drawing/2014/main" id="{8023E058-95B5-6E58-780A-7DAE8EA0E6D1}"/>
              </a:ext>
            </a:extLst>
          </p:cNvPr>
          <p:cNvSpPr txBox="1">
            <a:spLocks noGrp="1"/>
          </p:cNvSpPr>
          <p:nvPr>
            <p:ph type="ftr" sz="quarter" idx="9"/>
          </p:nvPr>
        </p:nvSpPr>
        <p:spPr/>
        <p:txBody>
          <a:bodyPr/>
          <a:lstStyle>
            <a:lvl1pPr>
              <a:defRPr/>
            </a:lvl1pPr>
          </a:lstStyle>
          <a:p>
            <a:pPr lvl="0"/>
            <a:r>
              <a:rPr lang="en-GB"/>
              <a:t>DRAFT CONFIDENTIAL</a:t>
            </a:r>
          </a:p>
        </p:txBody>
      </p:sp>
      <p:sp>
        <p:nvSpPr>
          <p:cNvPr id="7" name="Slide Number Placeholder 5">
            <a:extLst>
              <a:ext uri="{FF2B5EF4-FFF2-40B4-BE49-F238E27FC236}">
                <a16:creationId xmlns:a16="http://schemas.microsoft.com/office/drawing/2014/main" id="{B7E3221B-C99A-4100-C881-750D3F7C0DFC}"/>
              </a:ext>
            </a:extLst>
          </p:cNvPr>
          <p:cNvSpPr txBox="1">
            <a:spLocks noGrp="1"/>
          </p:cNvSpPr>
          <p:nvPr>
            <p:ph type="sldNum" sz="quarter" idx="8"/>
          </p:nvPr>
        </p:nvSpPr>
        <p:spPr/>
        <p:txBody>
          <a:bodyPr/>
          <a:lstStyle>
            <a:lvl1pPr>
              <a:defRPr/>
            </a:lvl1pPr>
          </a:lstStyle>
          <a:p>
            <a:pPr lvl="0"/>
            <a:fld id="{3C250DE6-952A-0C41-AE81-8711F07DC00E}" type="slidenum">
              <a:t>‹#›</a:t>
            </a:fld>
            <a:endParaRPr lang="en-GB"/>
          </a:p>
        </p:txBody>
      </p:sp>
    </p:spTree>
    <p:extLst>
      <p:ext uri="{BB962C8B-B14F-4D97-AF65-F5344CB8AC3E}">
        <p14:creationId xmlns:p14="http://schemas.microsoft.com/office/powerpoint/2010/main" val="225834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93AE-7161-83E9-1B57-8F1138B2E4F0}"/>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3">
            <a:extLst>
              <a:ext uri="{FF2B5EF4-FFF2-40B4-BE49-F238E27FC236}">
                <a16:creationId xmlns:a16="http://schemas.microsoft.com/office/drawing/2014/main" id="{54EF9B17-6E75-2018-1E46-EDC658823CBC}"/>
              </a:ext>
            </a:extLst>
          </p:cNvPr>
          <p:cNvSpPr txBox="1">
            <a:spLocks noGrp="1"/>
          </p:cNvSpPr>
          <p:nvPr>
            <p:ph type="dt" sz="half" idx="7"/>
          </p:nvPr>
        </p:nvSpPr>
        <p:spPr/>
        <p:txBody>
          <a:bodyPr/>
          <a:lstStyle>
            <a:lvl1pPr>
              <a:defRPr/>
            </a:lvl1pPr>
          </a:lstStyle>
          <a:p>
            <a:pPr lvl="0"/>
            <a:fld id="{A458BD68-0A89-024B-BAC1-23507AA743FF}" type="datetime1">
              <a:rPr lang="en-GB"/>
              <a:pPr lvl="0"/>
              <a:t>05/03/2024</a:t>
            </a:fld>
            <a:endParaRPr lang="en-GB"/>
          </a:p>
        </p:txBody>
      </p:sp>
      <p:sp>
        <p:nvSpPr>
          <p:cNvPr id="4" name="Footer Placeholder 4">
            <a:extLst>
              <a:ext uri="{FF2B5EF4-FFF2-40B4-BE49-F238E27FC236}">
                <a16:creationId xmlns:a16="http://schemas.microsoft.com/office/drawing/2014/main" id="{73A063D6-D3DD-3F8E-2830-5A8CB19BECDC}"/>
              </a:ext>
            </a:extLst>
          </p:cNvPr>
          <p:cNvSpPr txBox="1">
            <a:spLocks noGrp="1"/>
          </p:cNvSpPr>
          <p:nvPr>
            <p:ph type="ftr" sz="quarter" idx="9"/>
          </p:nvPr>
        </p:nvSpPr>
        <p:spPr/>
        <p:txBody>
          <a:bodyPr/>
          <a:lstStyle>
            <a:lvl1pPr>
              <a:defRPr/>
            </a:lvl1pPr>
          </a:lstStyle>
          <a:p>
            <a:pPr lvl="0"/>
            <a:r>
              <a:rPr lang="en-GB"/>
              <a:t>DRAFT CONFIDENTIAL</a:t>
            </a:r>
          </a:p>
        </p:txBody>
      </p:sp>
      <p:sp>
        <p:nvSpPr>
          <p:cNvPr id="5" name="Slide Number Placeholder 5">
            <a:extLst>
              <a:ext uri="{FF2B5EF4-FFF2-40B4-BE49-F238E27FC236}">
                <a16:creationId xmlns:a16="http://schemas.microsoft.com/office/drawing/2014/main" id="{3A550699-3757-B1C4-6CE2-E8E4792228FC}"/>
              </a:ext>
            </a:extLst>
          </p:cNvPr>
          <p:cNvSpPr txBox="1">
            <a:spLocks noGrp="1"/>
          </p:cNvSpPr>
          <p:nvPr>
            <p:ph type="sldNum" sz="quarter" idx="8"/>
          </p:nvPr>
        </p:nvSpPr>
        <p:spPr/>
        <p:txBody>
          <a:bodyPr/>
          <a:lstStyle>
            <a:lvl1pPr>
              <a:defRPr/>
            </a:lvl1pPr>
          </a:lstStyle>
          <a:p>
            <a:pPr lvl="0"/>
            <a:fld id="{5ECC5A30-2C70-744F-B1A7-4C490055222B}" type="slidenum">
              <a:t>‹#›</a:t>
            </a:fld>
            <a:endParaRPr lang="en-GB"/>
          </a:p>
        </p:txBody>
      </p:sp>
    </p:spTree>
    <p:extLst>
      <p:ext uri="{BB962C8B-B14F-4D97-AF65-F5344CB8AC3E}">
        <p14:creationId xmlns:p14="http://schemas.microsoft.com/office/powerpoint/2010/main" val="666920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59716-1876-1174-743B-50E5328F5D56}"/>
              </a:ext>
            </a:extLst>
          </p:cNvPr>
          <p:cNvSpPr txBox="1">
            <a:spLocks noGrp="1"/>
          </p:cNvSpPr>
          <p:nvPr>
            <p:ph type="title"/>
          </p:nvPr>
        </p:nvSpPr>
        <p:spPr>
          <a:xfrm>
            <a:off x="684208" y="332658"/>
            <a:ext cx="7775572" cy="648419"/>
          </a:xfrm>
          <a:prstGeom prst="rect">
            <a:avLst/>
          </a:prstGeom>
          <a:noFill/>
          <a:ln>
            <a:noFill/>
          </a:ln>
        </p:spPr>
        <p:txBody>
          <a:bodyPr vert="horz" wrap="square" lIns="91440" tIns="45720" rIns="91440" bIns="45720" anchor="ctr" anchorCtr="0" compatLnSpc="1">
            <a:no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2DF5BEDC-6405-BB1C-6EDE-C458E54037A5}"/>
              </a:ext>
            </a:extLst>
          </p:cNvPr>
          <p:cNvSpPr txBox="1">
            <a:spLocks noGrp="1"/>
          </p:cNvSpPr>
          <p:nvPr>
            <p:ph type="body" idx="1"/>
          </p:nvPr>
        </p:nvSpPr>
        <p:spPr>
          <a:xfrm>
            <a:off x="684208" y="1196977"/>
            <a:ext cx="7775572" cy="4679944"/>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90E435-30A2-A67A-5BD4-2E8AFAAC3BB9}"/>
              </a:ext>
            </a:extLst>
          </p:cNvPr>
          <p:cNvSpPr txBox="1">
            <a:spLocks noGrp="1"/>
          </p:cNvSpPr>
          <p:nvPr>
            <p:ph type="dt" sz="half" idx="2"/>
          </p:nvPr>
        </p:nvSpPr>
        <p:spPr>
          <a:xfrm>
            <a:off x="2123730" y="6334121"/>
            <a:ext cx="1224134"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fld id="{26BA4BB9-7594-C44B-B2CF-FE83AA0E92A1}" type="datetime1">
              <a:rPr lang="en-GB"/>
              <a:pPr lvl="0"/>
              <a:t>05/03/2024</a:t>
            </a:fld>
            <a:endParaRPr lang="en-GB"/>
          </a:p>
        </p:txBody>
      </p:sp>
      <p:sp>
        <p:nvSpPr>
          <p:cNvPr id="5" name="Footer Placeholder 4">
            <a:extLst>
              <a:ext uri="{FF2B5EF4-FFF2-40B4-BE49-F238E27FC236}">
                <a16:creationId xmlns:a16="http://schemas.microsoft.com/office/drawing/2014/main" id="{FFEDAA21-4A4D-DC99-F6D2-2CABFEA47214}"/>
              </a:ext>
            </a:extLst>
          </p:cNvPr>
          <p:cNvSpPr txBox="1">
            <a:spLocks noGrp="1"/>
          </p:cNvSpPr>
          <p:nvPr>
            <p:ph type="ftr" sz="quarter" idx="3"/>
          </p:nvPr>
        </p:nvSpPr>
        <p:spPr>
          <a:xfrm>
            <a:off x="3419874" y="6334121"/>
            <a:ext cx="4464493"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r>
              <a:rPr lang="en-GB"/>
              <a:t>DRAFT CONFIDENTIAL</a:t>
            </a:r>
          </a:p>
        </p:txBody>
      </p:sp>
      <p:sp>
        <p:nvSpPr>
          <p:cNvPr id="6" name="Slide Number Placeholder 5">
            <a:extLst>
              <a:ext uri="{FF2B5EF4-FFF2-40B4-BE49-F238E27FC236}">
                <a16:creationId xmlns:a16="http://schemas.microsoft.com/office/drawing/2014/main" id="{878D59E2-6481-D2BE-4F48-E2723820B913}"/>
              </a:ext>
            </a:extLst>
          </p:cNvPr>
          <p:cNvSpPr txBox="1">
            <a:spLocks noGrp="1"/>
          </p:cNvSpPr>
          <p:nvPr>
            <p:ph type="sldNum" sz="quarter" idx="4"/>
          </p:nvPr>
        </p:nvSpPr>
        <p:spPr>
          <a:xfrm>
            <a:off x="7945386" y="6334121"/>
            <a:ext cx="514395"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fld id="{A991A1B4-8771-1D4D-BEFC-762672D75D2B}"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3200" b="1" i="0" u="none" strike="noStrike" kern="1200" cap="none" spc="0" baseline="0">
          <a:solidFill>
            <a:srgbClr val="104F75"/>
          </a:solidFill>
          <a:uFillTx/>
          <a:latin typeface="Arial"/>
        </a:defRPr>
      </a:lvl1pPr>
    </p:titleStyle>
    <p:bodyStyle>
      <a:lvl1pPr marL="342900" marR="0" lvl="0" indent="-34290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1" i="0" u="none" strike="noStrike" kern="1200" cap="none" spc="0" baseline="0">
          <a:solidFill>
            <a:srgbClr val="000000"/>
          </a:solidFill>
          <a:uFillTx/>
          <a:latin typeface="Arial"/>
        </a:defRPr>
      </a:lvl1pPr>
      <a:lvl2pPr marL="742950" marR="0" lvl="1" indent="-28575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0" i="0" u="none" strike="noStrike" kern="1200" cap="none" spc="0" baseline="0">
          <a:solidFill>
            <a:srgbClr val="000000"/>
          </a:solidFill>
          <a:uFillTx/>
          <a:latin typeface="Arial"/>
        </a:defRPr>
      </a:lvl2pPr>
      <a:lvl3pPr marL="1143000" marR="0" lvl="2"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0" i="0" u="none" strike="noStrike" kern="1200" cap="none" spc="0" baseline="0">
          <a:solidFill>
            <a:srgbClr val="000000"/>
          </a:solidFill>
          <a:uFillTx/>
          <a:latin typeface="Arial"/>
        </a:defRPr>
      </a:lvl3pPr>
      <a:lvl4pPr marL="1600200" marR="0" lvl="3"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1600" b="0" i="0" u="none" strike="noStrike" kern="1200" cap="none" spc="0" baseline="0">
          <a:solidFill>
            <a:srgbClr val="000000"/>
          </a:solidFill>
          <a:uFillTx/>
          <a:latin typeface="Arial"/>
        </a:defRPr>
      </a:lvl4pPr>
      <a:lvl5pPr marL="2057400" marR="0" lvl="4"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1600" b="0" i="0" u="none" strike="noStrike" kern="1200" cap="none" spc="0" baseline="0">
          <a:solidFill>
            <a:srgbClr val="000000"/>
          </a:solidFill>
          <a:uFillTx/>
          <a:latin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899C15E-C82A-8DC6-5A32-575B12DA9A7A}"/>
              </a:ext>
            </a:extLst>
          </p:cNvPr>
          <p:cNvSpPr txBox="1">
            <a:spLocks noGrp="1"/>
          </p:cNvSpPr>
          <p:nvPr>
            <p:ph type="ctrTitle"/>
          </p:nvPr>
        </p:nvSpPr>
        <p:spPr>
          <a:xfrm>
            <a:off x="611559" y="583844"/>
            <a:ext cx="7772400" cy="1268199"/>
          </a:xfrm>
        </p:spPr>
        <p:txBody>
          <a:bodyPr/>
          <a:lstStyle/>
          <a:p>
            <a:pPr lvl="0"/>
            <a:r>
              <a:rPr lang="en-GB">
                <a:solidFill>
                  <a:srgbClr val="000000"/>
                </a:solidFill>
              </a:rPr>
              <a:t>Reducing workload</a:t>
            </a:r>
            <a:endParaRPr lang="en-GB">
              <a:solidFill>
                <a:srgbClr val="000000"/>
              </a:solidFill>
              <a:cs typeface="Arial"/>
            </a:endParaRPr>
          </a:p>
        </p:txBody>
      </p:sp>
      <p:sp>
        <p:nvSpPr>
          <p:cNvPr id="3" name="TextBox 4">
            <a:extLst>
              <a:ext uri="{FF2B5EF4-FFF2-40B4-BE49-F238E27FC236}">
                <a16:creationId xmlns:a16="http://schemas.microsoft.com/office/drawing/2014/main" id="{DDB85AC9-FA23-DBAA-B6BB-A26E1744E4B6}"/>
              </a:ext>
            </a:extLst>
          </p:cNvPr>
          <p:cNvSpPr txBox="1"/>
          <p:nvPr/>
        </p:nvSpPr>
        <p:spPr>
          <a:xfrm>
            <a:off x="611559" y="2605911"/>
            <a:ext cx="7772400"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0" cap="none" spc="0" baseline="0">
                <a:solidFill>
                  <a:srgbClr val="000000"/>
                </a:solidFill>
                <a:uFillTx/>
                <a:latin typeface="Arial"/>
              </a:rPr>
              <a:t>Review and streamline behaviour management</a:t>
            </a:r>
            <a:endParaRPr lang="en-GB" sz="2400" b="0" i="0" u="none" strike="noStrike" kern="1200" cap="none" spc="0" baseline="0">
              <a:solidFill>
                <a:srgbClr val="000000"/>
              </a:solidFill>
              <a:uFillTx/>
              <a:latin typeface="Arial"/>
              <a:cs typeface="Arial"/>
            </a:endParaRPr>
          </a:p>
        </p:txBody>
      </p:sp>
      <p:graphicFrame>
        <p:nvGraphicFramePr>
          <p:cNvPr id="4" name="Table 5">
            <a:extLst>
              <a:ext uri="{FF2B5EF4-FFF2-40B4-BE49-F238E27FC236}">
                <a16:creationId xmlns:a16="http://schemas.microsoft.com/office/drawing/2014/main" id="{DA3E3AD7-0855-438C-7C96-75C69AAA6155}"/>
              </a:ext>
            </a:extLst>
          </p:cNvPr>
          <p:cNvGraphicFramePr>
            <a:graphicFrameLocks noGrp="1"/>
          </p:cNvGraphicFramePr>
          <p:nvPr/>
        </p:nvGraphicFramePr>
        <p:xfrm>
          <a:off x="614641" y="4221089"/>
          <a:ext cx="7845149" cy="1478292"/>
        </p:xfrm>
        <a:graphic>
          <a:graphicData uri="http://schemas.openxmlformats.org/drawingml/2006/table">
            <a:tbl>
              <a:tblPr firstRow="1" bandRow="1">
                <a:effectLst/>
                <a:tableStyleId>{5C22544A-7EE6-4342-B048-85BDC9FD1C3A}</a:tableStyleId>
              </a:tblPr>
              <a:tblGrid>
                <a:gridCol w="6512951">
                  <a:extLst>
                    <a:ext uri="{9D8B030D-6E8A-4147-A177-3AD203B41FA5}">
                      <a16:colId xmlns:a16="http://schemas.microsoft.com/office/drawing/2014/main" val="1779066152"/>
                    </a:ext>
                  </a:extLst>
                </a:gridCol>
                <a:gridCol w="1332198">
                  <a:extLst>
                    <a:ext uri="{9D8B030D-6E8A-4147-A177-3AD203B41FA5}">
                      <a16:colId xmlns:a16="http://schemas.microsoft.com/office/drawing/2014/main" val="3966602683"/>
                    </a:ext>
                  </a:extLst>
                </a:gridCol>
              </a:tblGrid>
              <a:tr h="370844">
                <a:tc>
                  <a:txBody>
                    <a:bodyPr/>
                    <a:lstStyle/>
                    <a:p>
                      <a:pPr lvl="0"/>
                      <a:r>
                        <a:rPr lang="en-GB">
                          <a:solidFill>
                            <a:srgbClr val="000000"/>
                          </a:solidFill>
                        </a:rPr>
                        <a:t>Agenda</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solidFill>
                            <a:srgbClr val="000000"/>
                          </a:solidFill>
                        </a:rPr>
                        <a:t>Timing</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56505802"/>
                  </a:ext>
                </a:extLst>
              </a:tr>
              <a:tr h="359898">
                <a:tc>
                  <a:txBody>
                    <a:bodyPr/>
                    <a:lstStyle/>
                    <a:p>
                      <a:pPr lvl="0"/>
                      <a:r>
                        <a:rPr lang="en-GB"/>
                        <a:t>Background and context</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t>10 mins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14394584"/>
                  </a:ext>
                </a:extLst>
              </a:tr>
              <a:tr h="370844">
                <a:tc>
                  <a:txBody>
                    <a:bodyPr/>
                    <a:lstStyle/>
                    <a:p>
                      <a:pPr lvl="0"/>
                      <a:r>
                        <a:rPr lang="en-GB"/>
                        <a:t>Discussion</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t>35 mins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43231316"/>
                  </a:ext>
                </a:extLst>
              </a:tr>
              <a:tr h="370844">
                <a:tc>
                  <a:txBody>
                    <a:bodyPr/>
                    <a:lstStyle/>
                    <a:p>
                      <a:pPr lvl="0"/>
                      <a:r>
                        <a:rPr lang="en-GB"/>
                        <a:t>Next steps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t>15 mins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018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D1AF-0C40-983C-705B-F467AADB8C87}"/>
              </a:ext>
            </a:extLst>
          </p:cNvPr>
          <p:cNvSpPr txBox="1">
            <a:spLocks noGrp="1"/>
          </p:cNvSpPr>
          <p:nvPr>
            <p:ph type="title"/>
          </p:nvPr>
        </p:nvSpPr>
        <p:spPr>
          <a:xfrm>
            <a:off x="216539" y="332658"/>
            <a:ext cx="7212622" cy="648419"/>
          </a:xfrm>
        </p:spPr>
        <p:txBody>
          <a:bodyPr/>
          <a:lstStyle/>
          <a:p>
            <a:pPr lvl="0"/>
            <a:r>
              <a:rPr lang="en-GB">
                <a:solidFill>
                  <a:srgbClr val="000000"/>
                </a:solidFill>
              </a:rPr>
              <a:t>Background and context: behaviour and workload</a:t>
            </a:r>
            <a:endParaRPr lang="en-GB">
              <a:solidFill>
                <a:srgbClr val="000000"/>
              </a:solidFill>
              <a:cs typeface="Arial"/>
            </a:endParaRPr>
          </a:p>
        </p:txBody>
      </p:sp>
      <p:sp>
        <p:nvSpPr>
          <p:cNvPr id="3" name="Rectangle 5">
            <a:extLst>
              <a:ext uri="{FF2B5EF4-FFF2-40B4-BE49-F238E27FC236}">
                <a16:creationId xmlns:a16="http://schemas.microsoft.com/office/drawing/2014/main" id="{62ADE504-2369-0CEE-9435-5A8DFD8F21E1}"/>
              </a:ext>
            </a:extLst>
          </p:cNvPr>
          <p:cNvSpPr/>
          <p:nvPr/>
        </p:nvSpPr>
        <p:spPr>
          <a:xfrm>
            <a:off x="216539" y="1354610"/>
            <a:ext cx="8536673" cy="646334"/>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cs typeface="Arial"/>
              </a:rPr>
              <a:t>“A clear school behaviour policy, consistently and fairly applied, underpins effective education.” 		</a:t>
            </a:r>
            <a:r>
              <a:rPr lang="en-GB" sz="1800" b="0" i="0" u="none" strike="noStrike" kern="0" cap="none" spc="0" baseline="0">
                <a:solidFill>
                  <a:srgbClr val="000000"/>
                </a:solidFill>
                <a:uFillTx/>
                <a:latin typeface="Arial"/>
                <a:cs typeface="Arial"/>
              </a:rPr>
              <a:t>       </a:t>
            </a:r>
            <a:r>
              <a:rPr lang="en-GB" sz="1800" b="0" i="0" u="none" strike="noStrike" kern="1200" cap="none" spc="0" baseline="0">
                <a:solidFill>
                  <a:srgbClr val="000000"/>
                </a:solidFill>
                <a:uFillTx/>
                <a:latin typeface="Arial"/>
                <a:cs typeface="Arial"/>
              </a:rPr>
              <a:t> </a:t>
            </a:r>
            <a:r>
              <a:rPr lang="en-GB" sz="1800" b="0" i="1" u="none" strike="noStrike" kern="1200" cap="none" spc="0" baseline="0">
                <a:solidFill>
                  <a:srgbClr val="262626"/>
                </a:solidFill>
                <a:uFillTx/>
                <a:latin typeface="Arial"/>
                <a:cs typeface="Arial"/>
              </a:rPr>
              <a:t>Behaviour and discipline in schools: DfE guidance</a:t>
            </a:r>
          </a:p>
        </p:txBody>
      </p:sp>
      <p:sp>
        <p:nvSpPr>
          <p:cNvPr id="4" name="Rectangle 6">
            <a:extLst>
              <a:ext uri="{FF2B5EF4-FFF2-40B4-BE49-F238E27FC236}">
                <a16:creationId xmlns:a16="http://schemas.microsoft.com/office/drawing/2014/main" id="{58462D46-5908-EA94-1F08-47F6454254D1}"/>
              </a:ext>
            </a:extLst>
          </p:cNvPr>
          <p:cNvSpPr/>
          <p:nvPr/>
        </p:nvSpPr>
        <p:spPr>
          <a:xfrm>
            <a:off x="262716" y="2413339"/>
            <a:ext cx="8577620" cy="2031325"/>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rPr>
              <a:t>“School and trust leaders should have simple systems that allow behaviour incidents, detentions and other pastoral information to be logged during the normal working day...</a:t>
            </a:r>
            <a:r>
              <a:rPr lang="en-GB" sz="1800" b="0" i="0" u="none" strike="noStrike" kern="1200" cap="none" spc="0" baseline="0" dirty="0">
                <a:solidFill>
                  <a:srgbClr val="000000"/>
                </a:solidFill>
                <a:uFillTx/>
                <a:latin typeface="Arial"/>
                <a:cs typeface="Arial"/>
              </a:rPr>
              <a:t> </a:t>
            </a:r>
            <a:r>
              <a:rPr lang="en-GB" sz="1800" b="0" i="0" u="none" strike="noStrike" kern="1200" cap="none" spc="0" baseline="0" dirty="0">
                <a:solidFill>
                  <a:srgbClr val="000000"/>
                </a:solidFill>
                <a:uFillTx/>
                <a:latin typeface="Arial"/>
              </a:rPr>
              <a:t>The right technology can support straightforward data entry using specific codes, and can automate many of the processes identified in a school behaviour policy.”</a:t>
            </a:r>
            <a:r>
              <a:rPr lang="en-GB" sz="1800" b="0" i="0" u="none" strike="noStrike" kern="0" cap="none" spc="0" baseline="0" dirty="0">
                <a:solidFill>
                  <a:srgbClr val="000000"/>
                </a:solidFill>
                <a:uFillTx/>
                <a:latin typeface="Arial"/>
              </a:rPr>
              <a:t>           </a:t>
            </a:r>
            <a:r>
              <a:rPr lang="en-GB" sz="1800" b="0" i="1" u="none" strike="noStrike" kern="1200" cap="none" spc="0" baseline="0" dirty="0">
                <a:solidFill>
                  <a:srgbClr val="262626"/>
                </a:solidFill>
                <a:uFillTx/>
                <a:latin typeface="Arial"/>
                <a:cs typeface="Arial"/>
              </a:rPr>
              <a:t>Making data work: report of the Workload Advisory Group</a:t>
            </a:r>
            <a:r>
              <a:rPr lang="en-GB" sz="1800" b="0" i="1" u="none" strike="noStrike" kern="0" cap="none" spc="0" baseline="0" dirty="0">
                <a:solidFill>
                  <a:srgbClr val="262626"/>
                </a:solidFill>
                <a:uFillTx/>
                <a:latin typeface="Arial"/>
                <a:cs typeface="Arial"/>
              </a:rPr>
              <a:t> </a:t>
            </a:r>
            <a:endParaRPr lang="en-GB" sz="1800" b="0" i="0" u="none" strike="noStrike" kern="1200" cap="none" spc="0" baseline="0">
              <a:solidFill>
                <a:srgbClr val="262626"/>
              </a:solidFill>
              <a:uFillTx/>
              <a:latin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1" u="none" strike="noStrike" kern="1200" cap="none" spc="0" baseline="0" dirty="0">
                <a:solidFill>
                  <a:srgbClr val="262626"/>
                </a:solidFill>
                <a:uFillTx/>
                <a:latin typeface="Arial"/>
                <a:cs typeface="Arial"/>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rial"/>
            </a:endParaRPr>
          </a:p>
        </p:txBody>
      </p:sp>
      <p:sp>
        <p:nvSpPr>
          <p:cNvPr id="5" name="Rectangle 7">
            <a:extLst>
              <a:ext uri="{FF2B5EF4-FFF2-40B4-BE49-F238E27FC236}">
                <a16:creationId xmlns:a16="http://schemas.microsoft.com/office/drawing/2014/main" id="{EC728CBC-4E50-7E46-EF06-C14CAE6F2565}"/>
              </a:ext>
            </a:extLst>
          </p:cNvPr>
          <p:cNvSpPr/>
          <p:nvPr/>
        </p:nvSpPr>
        <p:spPr>
          <a:xfrm>
            <a:off x="262716" y="4444660"/>
            <a:ext cx="8577620" cy="1754322"/>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cs typeface="Arial"/>
              </a:rPr>
              <a:t>“Dealing with low level disorder and disruption adds to teachers’ workload. </a:t>
            </a:r>
            <a:r>
              <a:rPr lang="en-GB" sz="1800" b="0" i="0" u="none" strike="noStrike" kern="1200" cap="none" spc="0" baseline="0">
                <a:solidFill>
                  <a:srgbClr val="000000"/>
                </a:solidFill>
                <a:uFillTx/>
                <a:latin typeface="Arial"/>
              </a:rPr>
              <a:t>Implementing a behaviour policy requires time to speak to the pupil and issue an appropriate sanction. In addition, it may oblige teachers to spend time filling in paperwork; speaking with members of the school leadership team; speaking with a child’s parents; or overseeing the sanction…”</a:t>
            </a:r>
            <a:endParaRPr lang="en-GB" sz="1800" b="0" i="0" u="none" strike="noStrike" kern="1200" cap="none" spc="0" baseline="0">
              <a:solidFill>
                <a:srgbClr val="000000"/>
              </a:solidFill>
              <a:uFillTx/>
              <a:latin typeface="Arial"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1" u="none" strike="noStrike" kern="1200" cap="none" spc="0" baseline="0">
                <a:solidFill>
                  <a:srgbClr val="000000"/>
                </a:solidFill>
                <a:uFillTx/>
                <a:latin typeface="Arial"/>
                <a:cs typeface="Arial"/>
              </a:rPr>
              <a:t>			</a:t>
            </a:r>
            <a:r>
              <a:rPr lang="en-GB" sz="1800" b="0" i="1" u="none" strike="noStrike" kern="0" cap="none" spc="0" baseline="0">
                <a:solidFill>
                  <a:srgbClr val="000000"/>
                </a:solidFill>
                <a:uFillTx/>
                <a:latin typeface="Arial"/>
                <a:cs typeface="Arial"/>
              </a:rPr>
              <a:t>           </a:t>
            </a:r>
            <a:r>
              <a:rPr lang="en-GB" sz="1800" b="0" i="1" u="none" strike="noStrike" kern="1200" cap="none" spc="0" baseline="0">
                <a:solidFill>
                  <a:srgbClr val="000000"/>
                </a:solidFill>
                <a:uFillTx/>
                <a:latin typeface="Arial"/>
                <a:cs typeface="Arial"/>
              </a:rPr>
              <a:t> </a:t>
            </a:r>
            <a:r>
              <a:rPr lang="en-GB" sz="1800" b="0" i="1" u="none" strike="noStrike" kern="1200" cap="none" spc="0" baseline="0">
                <a:solidFill>
                  <a:srgbClr val="262626"/>
                </a:solidFill>
                <a:uFillTx/>
                <a:latin typeface="Arial"/>
                <a:cs typeface="Arial"/>
              </a:rPr>
              <a:t>It just grinds you down: Policy Exchange 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0AEDF9F8-E6F1-D1AC-2F6C-706C18BC6B03}"/>
              </a:ext>
            </a:extLst>
          </p:cNvPr>
          <p:cNvSpPr txBox="1">
            <a:spLocks noGrp="1"/>
          </p:cNvSpPr>
          <p:nvPr>
            <p:ph type="title"/>
          </p:nvPr>
        </p:nvSpPr>
        <p:spPr>
          <a:xfrm>
            <a:off x="204423" y="276834"/>
            <a:ext cx="8530144" cy="845399"/>
          </a:xfrm>
        </p:spPr>
        <p:txBody>
          <a:bodyPr/>
          <a:lstStyle/>
          <a:p>
            <a:pPr lvl="0"/>
            <a:r>
              <a:rPr lang="en-GB">
                <a:solidFill>
                  <a:srgbClr val="000000"/>
                </a:solidFill>
              </a:rPr>
              <a:t>Background and context: </a:t>
            </a:r>
            <a:br>
              <a:rPr lang="en-GB">
                <a:solidFill>
                  <a:srgbClr val="000000"/>
                </a:solidFill>
                <a:cs typeface="Arial"/>
              </a:rPr>
            </a:br>
            <a:r>
              <a:rPr lang="en-GB">
                <a:solidFill>
                  <a:srgbClr val="000000"/>
                </a:solidFill>
              </a:rPr>
              <a:t>creating a culture</a:t>
            </a:r>
          </a:p>
        </p:txBody>
      </p:sp>
      <p:sp>
        <p:nvSpPr>
          <p:cNvPr id="3" name="Rectangle 5">
            <a:extLst>
              <a:ext uri="{FF2B5EF4-FFF2-40B4-BE49-F238E27FC236}">
                <a16:creationId xmlns:a16="http://schemas.microsoft.com/office/drawing/2014/main" id="{0AF946F8-0C16-BA4E-EE9A-FCE68314D14C}"/>
              </a:ext>
            </a:extLst>
          </p:cNvPr>
          <p:cNvSpPr/>
          <p:nvPr/>
        </p:nvSpPr>
        <p:spPr>
          <a:xfrm>
            <a:off x="204423" y="1320594"/>
            <a:ext cx="3946577" cy="646334"/>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Three stages to implementing a successful school behaviour culture:</a:t>
            </a:r>
          </a:p>
        </p:txBody>
      </p:sp>
      <p:pic>
        <p:nvPicPr>
          <p:cNvPr id="4" name="Picture 6" descr="A circle showing how culture needs to be designed, built and maintained.">
            <a:extLst>
              <a:ext uri="{FF2B5EF4-FFF2-40B4-BE49-F238E27FC236}">
                <a16:creationId xmlns:a16="http://schemas.microsoft.com/office/drawing/2014/main" id="{2146447D-3A93-5AED-F1D2-4CCDC4830622}"/>
              </a:ext>
            </a:extLst>
          </p:cNvPr>
          <p:cNvPicPr>
            <a:picLocks noChangeAspect="1"/>
          </p:cNvPicPr>
          <p:nvPr/>
        </p:nvPicPr>
        <p:blipFill>
          <a:blip r:embed="rId3"/>
          <a:srcRect l="9347" t="12650" r="15567" b="39189"/>
          <a:stretch>
            <a:fillRect/>
          </a:stretch>
        </p:blipFill>
        <p:spPr>
          <a:xfrm>
            <a:off x="153253" y="1802949"/>
            <a:ext cx="3721095" cy="3505233"/>
          </a:xfrm>
          <a:prstGeom prst="rect">
            <a:avLst/>
          </a:prstGeom>
          <a:noFill/>
          <a:ln cap="flat">
            <a:noFill/>
          </a:ln>
        </p:spPr>
      </p:pic>
      <p:sp>
        <p:nvSpPr>
          <p:cNvPr id="5" name="Rectangle 3">
            <a:extLst>
              <a:ext uri="{FF2B5EF4-FFF2-40B4-BE49-F238E27FC236}">
                <a16:creationId xmlns:a16="http://schemas.microsoft.com/office/drawing/2014/main" id="{75E39877-7F19-5DB9-3AA1-A5C38E047B15}"/>
              </a:ext>
            </a:extLst>
          </p:cNvPr>
          <p:cNvSpPr/>
          <p:nvPr/>
        </p:nvSpPr>
        <p:spPr>
          <a:xfrm>
            <a:off x="4920313" y="1320594"/>
            <a:ext cx="4706627" cy="646334"/>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Features of effective behaviour management systems in schools:</a:t>
            </a:r>
          </a:p>
        </p:txBody>
      </p:sp>
      <p:pic>
        <p:nvPicPr>
          <p:cNvPr id="6" name="Picture 4" descr="It shows the different features of effective behaviour management systems in schools:&#10;- attention to detail&#10;- staff engagement&#10;- consistent practices&#10;- visible leaders&#10;- detailed expectations&#10;- clarity of culture&#10;- high staff support&#10;- all students matter.">
            <a:extLst>
              <a:ext uri="{FF2B5EF4-FFF2-40B4-BE49-F238E27FC236}">
                <a16:creationId xmlns:a16="http://schemas.microsoft.com/office/drawing/2014/main" id="{83A32A83-93DD-7817-3A9E-2F9349DB3BE1}"/>
              </a:ext>
            </a:extLst>
          </p:cNvPr>
          <p:cNvPicPr>
            <a:picLocks noChangeAspect="1"/>
          </p:cNvPicPr>
          <p:nvPr/>
        </p:nvPicPr>
        <p:blipFill>
          <a:blip r:embed="rId4"/>
          <a:srcRect l="12209" t="4005" r="13666" b="18834"/>
          <a:stretch>
            <a:fillRect/>
          </a:stretch>
        </p:blipFill>
        <p:spPr>
          <a:xfrm>
            <a:off x="4629982" y="1956550"/>
            <a:ext cx="4241325" cy="4153287"/>
          </a:xfrm>
          <a:prstGeom prst="rect">
            <a:avLst/>
          </a:prstGeom>
          <a:noFill/>
          <a:ln cap="flat">
            <a:noFill/>
          </a:ln>
        </p:spPr>
      </p:pic>
      <p:sp>
        <p:nvSpPr>
          <p:cNvPr id="7" name="Rectangle 8">
            <a:extLst>
              <a:ext uri="{FF2B5EF4-FFF2-40B4-BE49-F238E27FC236}">
                <a16:creationId xmlns:a16="http://schemas.microsoft.com/office/drawing/2014/main" id="{04B7EA16-5D08-4CAE-40AC-DCF0A7099ABC}"/>
              </a:ext>
            </a:extLst>
          </p:cNvPr>
          <p:cNvSpPr/>
          <p:nvPr/>
        </p:nvSpPr>
        <p:spPr>
          <a:xfrm>
            <a:off x="272692" y="5856914"/>
            <a:ext cx="8598624" cy="369335"/>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From Creating a Culture, Tom Bennett’s report on effective behaviour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595A-CA86-BDA4-7241-D8788E7A6551}"/>
              </a:ext>
            </a:extLst>
          </p:cNvPr>
          <p:cNvSpPr txBox="1">
            <a:spLocks noGrp="1"/>
          </p:cNvSpPr>
          <p:nvPr>
            <p:ph type="title"/>
          </p:nvPr>
        </p:nvSpPr>
        <p:spPr>
          <a:xfrm>
            <a:off x="310255" y="158748"/>
            <a:ext cx="8252560" cy="1117250"/>
          </a:xfrm>
        </p:spPr>
        <p:txBody>
          <a:bodyPr/>
          <a:lstStyle/>
          <a:p>
            <a:pPr lvl="0"/>
            <a:r>
              <a:rPr lang="en-GB">
                <a:solidFill>
                  <a:srgbClr val="000000"/>
                </a:solidFill>
              </a:rPr>
              <a:t>Examples of behaviour management workload</a:t>
            </a:r>
            <a:endParaRPr lang="en-GB">
              <a:solidFill>
                <a:srgbClr val="000000"/>
              </a:solidFill>
              <a:cs typeface="Arial"/>
            </a:endParaRPr>
          </a:p>
        </p:txBody>
      </p:sp>
      <p:graphicFrame>
        <p:nvGraphicFramePr>
          <p:cNvPr id="3" name="Table 2">
            <a:extLst>
              <a:ext uri="{FF2B5EF4-FFF2-40B4-BE49-F238E27FC236}">
                <a16:creationId xmlns:a16="http://schemas.microsoft.com/office/drawing/2014/main" id="{A9D3EF8A-8A8A-7D6A-99AC-FF6DFF9349B5}"/>
              </a:ext>
            </a:extLst>
          </p:cNvPr>
          <p:cNvGraphicFramePr>
            <a:graphicFrameLocks noGrp="1"/>
          </p:cNvGraphicFramePr>
          <p:nvPr>
            <p:extLst>
              <p:ext uri="{D42A27DB-BD31-4B8C-83A1-F6EECF244321}">
                <p14:modId xmlns:p14="http://schemas.microsoft.com/office/powerpoint/2010/main" val="661115033"/>
              </p:ext>
            </p:extLst>
          </p:nvPr>
        </p:nvGraphicFramePr>
        <p:xfrm>
          <a:off x="449034" y="1455962"/>
          <a:ext cx="8242136" cy="4395109"/>
        </p:xfrm>
        <a:graphic>
          <a:graphicData uri="http://schemas.openxmlformats.org/drawingml/2006/table">
            <a:tbl>
              <a:tblPr firstRow="1" bandRow="1">
                <a:effectLst/>
                <a:tableStyleId>{5C22544A-7EE6-4342-B048-85BDC9FD1C3A}</a:tableStyleId>
              </a:tblPr>
              <a:tblGrid>
                <a:gridCol w="3903921">
                  <a:extLst>
                    <a:ext uri="{9D8B030D-6E8A-4147-A177-3AD203B41FA5}">
                      <a16:colId xmlns:a16="http://schemas.microsoft.com/office/drawing/2014/main" val="450224068"/>
                    </a:ext>
                  </a:extLst>
                </a:gridCol>
                <a:gridCol w="4338215">
                  <a:extLst>
                    <a:ext uri="{9D8B030D-6E8A-4147-A177-3AD203B41FA5}">
                      <a16:colId xmlns:a16="http://schemas.microsoft.com/office/drawing/2014/main" val="2634538097"/>
                    </a:ext>
                  </a:extLst>
                </a:gridCol>
              </a:tblGrid>
              <a:tr h="4395109">
                <a:tc>
                  <a:txBody>
                    <a:bodyPr/>
                    <a:lstStyle/>
                    <a:p>
                      <a:pPr marL="0" lvl="0" indent="0">
                        <a:buNone/>
                      </a:pPr>
                      <a:r>
                        <a:rPr lang="en-GB" sz="2000" b="0" dirty="0">
                          <a:solidFill>
                            <a:srgbClr val="000000"/>
                          </a:solidFill>
                        </a:rPr>
                        <a:t>Administration tasks:</a:t>
                      </a:r>
                    </a:p>
                    <a:p>
                      <a:pPr marL="0" lvl="0" indent="0">
                        <a:buNone/>
                      </a:pPr>
                      <a:endParaRPr lang="en-GB" sz="1200" b="0">
                        <a:solidFill>
                          <a:srgbClr val="000000"/>
                        </a:solidFill>
                      </a:endParaRPr>
                    </a:p>
                    <a:p>
                      <a:pPr marL="360045" lvl="1" indent="-360045">
                        <a:buSzPct val="100000"/>
                        <a:buFont typeface="Arial" pitchFamily="34"/>
                        <a:buChar char="•"/>
                      </a:pPr>
                      <a:r>
                        <a:rPr lang="en-GB" sz="2000" b="0" dirty="0">
                          <a:solidFill>
                            <a:srgbClr val="000000"/>
                          </a:solidFill>
                        </a:rPr>
                        <a:t>behaviour logs</a:t>
                      </a:r>
                    </a:p>
                    <a:p>
                      <a:pPr marL="360045" lvl="1" indent="-360045">
                        <a:buSzPct val="100000"/>
                        <a:buFont typeface="Arial" pitchFamily="34"/>
                        <a:buChar char="•"/>
                      </a:pPr>
                      <a:r>
                        <a:rPr lang="en-GB" sz="2000" b="0" dirty="0">
                          <a:solidFill>
                            <a:srgbClr val="000000"/>
                          </a:solidFill>
                        </a:rPr>
                        <a:t>risk reduction plans</a:t>
                      </a:r>
                    </a:p>
                    <a:p>
                      <a:pPr marL="360045" lvl="1" indent="-360045">
                        <a:buSzPct val="100000"/>
                        <a:buFont typeface="Arial" pitchFamily="34"/>
                        <a:buChar char="•"/>
                      </a:pPr>
                      <a:r>
                        <a:rPr lang="en-GB" sz="2000" b="0" dirty="0">
                          <a:solidFill>
                            <a:srgbClr val="000000"/>
                          </a:solidFill>
                        </a:rPr>
                        <a:t>monitoring reward systems</a:t>
                      </a:r>
                    </a:p>
                    <a:p>
                      <a:pPr marL="360045" lvl="1" indent="-360045">
                        <a:buSzPct val="100000"/>
                        <a:buFont typeface="Arial" pitchFamily="34"/>
                        <a:buChar char="•"/>
                      </a:pPr>
                      <a:r>
                        <a:rPr lang="en-GB" sz="2000" b="0" dirty="0">
                          <a:solidFill>
                            <a:srgbClr val="000000"/>
                          </a:solidFill>
                        </a:rPr>
                        <a:t>behaviour action plans</a:t>
                      </a:r>
                    </a:p>
                    <a:p>
                      <a:pPr marL="360045" lvl="1" indent="-360045">
                        <a:buSzPct val="100000"/>
                        <a:buFont typeface="Arial" pitchFamily="34"/>
                        <a:buChar char="•"/>
                      </a:pPr>
                      <a:r>
                        <a:rPr lang="en-GB" sz="2000" b="0" dirty="0">
                          <a:solidFill>
                            <a:srgbClr val="000000"/>
                          </a:solidFill>
                        </a:rPr>
                        <a:t>detention setting</a:t>
                      </a:r>
                    </a:p>
                    <a:p>
                      <a:pPr marL="360045" lvl="1" indent="-360045">
                        <a:buSzPct val="100000"/>
                        <a:buFont typeface="Arial" pitchFamily="34"/>
                        <a:buChar char="•"/>
                        <a:tabLst>
                          <a:tab pos="360365" algn="l"/>
                        </a:tabLst>
                      </a:pPr>
                      <a:r>
                        <a:rPr lang="en-GB" sz="2000" b="0" dirty="0">
                          <a:solidFill>
                            <a:srgbClr val="000000"/>
                          </a:solidFill>
                        </a:rPr>
                        <a:t>detention/incident tracking</a:t>
                      </a:r>
                    </a:p>
                    <a:p>
                      <a:pPr marL="360045" lvl="1" indent="-360045">
                        <a:buSzPct val="100000"/>
                        <a:buFont typeface="Arial" pitchFamily="34"/>
                        <a:buChar char="•"/>
                      </a:pPr>
                      <a:r>
                        <a:rPr lang="en-GB" sz="2000" b="0" dirty="0">
                          <a:solidFill>
                            <a:srgbClr val="000000"/>
                          </a:solidFill>
                        </a:rPr>
                        <a:t>contacting parents and carers</a:t>
                      </a:r>
                    </a:p>
                    <a:p>
                      <a:pPr marL="360045" lvl="1" indent="-360045">
                        <a:buSzPct val="100000"/>
                        <a:buFont typeface="Arial" pitchFamily="34"/>
                        <a:buChar char="•"/>
                        <a:tabLst>
                          <a:tab pos="360365" algn="l"/>
                        </a:tabLst>
                      </a:pPr>
                      <a:r>
                        <a:rPr lang="en-GB" sz="2000" b="0" dirty="0">
                          <a:solidFill>
                            <a:srgbClr val="000000"/>
                          </a:solidFill>
                        </a:rPr>
                        <a:t>liaising with outside agencies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marL="0" lvl="0" indent="0">
                        <a:buNone/>
                      </a:pPr>
                      <a:r>
                        <a:rPr lang="en-GB" sz="2000" b="0" dirty="0">
                          <a:solidFill>
                            <a:srgbClr val="000000"/>
                          </a:solidFill>
                        </a:rPr>
                        <a:t>Classroom tasks:</a:t>
                      </a:r>
                    </a:p>
                    <a:p>
                      <a:pPr marL="0" lvl="0" indent="0">
                        <a:buNone/>
                      </a:pPr>
                      <a:endParaRPr lang="en-GB" sz="1200" b="0">
                        <a:solidFill>
                          <a:srgbClr val="000000"/>
                        </a:solidFill>
                      </a:endParaRPr>
                    </a:p>
                    <a:p>
                      <a:pPr marL="356870" lvl="1" indent="-267970">
                        <a:buSzPct val="100000"/>
                        <a:buFont typeface="Arial" pitchFamily="34"/>
                        <a:buChar char="•"/>
                      </a:pPr>
                      <a:r>
                        <a:rPr lang="en-GB" sz="2000" b="0" dirty="0">
                          <a:solidFill>
                            <a:srgbClr val="000000"/>
                          </a:solidFill>
                        </a:rPr>
                        <a:t>managing extreme behaviour or consistent low-level disruption</a:t>
                      </a:r>
                    </a:p>
                    <a:p>
                      <a:pPr marL="356870" lvl="1" indent="-267970">
                        <a:buSzPct val="100000"/>
                        <a:buFont typeface="Arial" pitchFamily="34"/>
                        <a:buChar char="•"/>
                      </a:pPr>
                      <a:r>
                        <a:rPr lang="en-GB" sz="2000" b="0" dirty="0">
                          <a:solidFill>
                            <a:srgbClr val="000000"/>
                          </a:solidFill>
                        </a:rPr>
                        <a:t>use of reward systems</a:t>
                      </a:r>
                    </a:p>
                    <a:p>
                      <a:pPr marL="356870" lvl="1" indent="-267970">
                        <a:buSzPct val="100000"/>
                        <a:buFont typeface="Arial" pitchFamily="34"/>
                        <a:buChar char="•"/>
                      </a:pPr>
                      <a:r>
                        <a:rPr lang="en-GB" sz="2000" b="0" dirty="0">
                          <a:solidFill>
                            <a:srgbClr val="000000"/>
                          </a:solidFill>
                        </a:rPr>
                        <a:t>timetabling for behaviour management </a:t>
                      </a:r>
                    </a:p>
                    <a:p>
                      <a:pPr marL="356870" lvl="1" indent="-267970">
                        <a:buSzPct val="100000"/>
                        <a:buFont typeface="Arial" pitchFamily="34"/>
                        <a:buChar char="•"/>
                      </a:pPr>
                      <a:r>
                        <a:rPr lang="en-GB" sz="2000" b="0" dirty="0">
                          <a:solidFill>
                            <a:srgbClr val="000000"/>
                          </a:solidFill>
                        </a:rPr>
                        <a:t>setting work for in-school exclusions</a:t>
                      </a:r>
                    </a:p>
                    <a:p>
                      <a:pPr marL="356870" lvl="1" indent="-267970">
                        <a:buSzPct val="100000"/>
                        <a:buFont typeface="Arial" pitchFamily="34"/>
                        <a:buChar char="•"/>
                        <a:tabLst>
                          <a:tab pos="357192" algn="l"/>
                        </a:tabLst>
                      </a:pPr>
                      <a:r>
                        <a:rPr lang="en-GB" sz="2000" b="0" dirty="0">
                          <a:solidFill>
                            <a:srgbClr val="000000"/>
                          </a:solidFill>
                        </a:rPr>
                        <a:t>training/</a:t>
                      </a:r>
                      <a:r>
                        <a:rPr lang="en-GB" sz="2000" b="0" strike="noStrike" dirty="0">
                          <a:solidFill>
                            <a:srgbClr val="000000"/>
                          </a:solidFill>
                        </a:rPr>
                        <a:t>guidance for </a:t>
                      </a:r>
                      <a:r>
                        <a:rPr lang="en-GB" sz="2000" b="0" dirty="0">
                          <a:solidFill>
                            <a:srgbClr val="000000"/>
                          </a:solidFill>
                        </a:rPr>
                        <a:t>staff to manage challenging behaviour</a:t>
                      </a:r>
                    </a:p>
                    <a:p>
                      <a:pPr marL="356870" lvl="1" indent="-267970">
                        <a:buSzPct val="100000"/>
                        <a:buFont typeface="Arial" pitchFamily="34"/>
                        <a:buChar char="•"/>
                      </a:pPr>
                      <a:r>
                        <a:rPr lang="en-GB" sz="2000" b="0" dirty="0">
                          <a:solidFill>
                            <a:srgbClr val="000000"/>
                          </a:solidFill>
                        </a:rPr>
                        <a:t>implementing and monitoring interventions </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30889622"/>
                  </a:ext>
                </a:extLst>
              </a:tr>
            </a:tbl>
          </a:graphicData>
        </a:graphic>
      </p:graphicFrame>
      <p:sp>
        <p:nvSpPr>
          <p:cNvPr id="4" name="Rectangle 5">
            <a:extLst>
              <a:ext uri="{FF2B5EF4-FFF2-40B4-BE49-F238E27FC236}">
                <a16:creationId xmlns:a16="http://schemas.microsoft.com/office/drawing/2014/main" id="{E4B37E93-DB2A-3B7E-4164-3BCF7D931517}"/>
              </a:ext>
            </a:extLst>
          </p:cNvPr>
          <p:cNvSpPr/>
          <p:nvPr/>
        </p:nvSpPr>
        <p:spPr>
          <a:xfrm>
            <a:off x="320698" y="5934017"/>
            <a:ext cx="8734568" cy="400114"/>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Arial"/>
              </a:rPr>
              <a:t>Discussion:</a:t>
            </a:r>
            <a:r>
              <a:rPr lang="en-GB" sz="2000" b="1" i="0" u="none" strike="noStrike" kern="1200" cap="none" spc="0" baseline="0">
                <a:solidFill>
                  <a:srgbClr val="104F75"/>
                </a:solidFill>
                <a:uFillTx/>
                <a:latin typeface="Arial"/>
              </a:rPr>
              <a:t> </a:t>
            </a:r>
            <a:r>
              <a:rPr lang="en-GB" sz="2000" b="0" i="0" u="none" strike="noStrike" kern="1200" cap="none" spc="0" baseline="0">
                <a:solidFill>
                  <a:srgbClr val="000000"/>
                </a:solidFill>
                <a:uFillTx/>
                <a:latin typeface="Arial"/>
              </a:rPr>
              <a:t>Do any of these apply in our school? Are there other factors?</a:t>
            </a:r>
            <a:endParaRPr lang="en-GB" sz="1900" b="0" i="0" u="none" strike="noStrike" kern="1200" cap="none" spc="0" baseline="0">
              <a:solidFill>
                <a:srgbClr val="000000"/>
              </a:solidFill>
              <a:uFillTx/>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CE01-BF75-3498-83B4-B510D262E2DD}"/>
              </a:ext>
            </a:extLst>
          </p:cNvPr>
          <p:cNvSpPr txBox="1">
            <a:spLocks noGrp="1"/>
          </p:cNvSpPr>
          <p:nvPr>
            <p:ph type="title"/>
          </p:nvPr>
        </p:nvSpPr>
        <p:spPr>
          <a:xfrm>
            <a:off x="490054" y="291931"/>
            <a:ext cx="8353318" cy="634995"/>
          </a:xfrm>
        </p:spPr>
        <p:txBody>
          <a:bodyPr/>
          <a:lstStyle/>
          <a:p>
            <a:pPr lvl="0"/>
            <a:r>
              <a:rPr lang="en-GB">
                <a:solidFill>
                  <a:srgbClr val="000000"/>
                </a:solidFill>
              </a:rPr>
              <a:t>Examples from other schools</a:t>
            </a:r>
            <a:endParaRPr lang="en-GB">
              <a:solidFill>
                <a:srgbClr val="000000"/>
              </a:solidFill>
              <a:cs typeface="Arial"/>
            </a:endParaRPr>
          </a:p>
        </p:txBody>
      </p:sp>
      <p:sp>
        <p:nvSpPr>
          <p:cNvPr id="3" name="TextBox 7">
            <a:extLst>
              <a:ext uri="{FF2B5EF4-FFF2-40B4-BE49-F238E27FC236}">
                <a16:creationId xmlns:a16="http://schemas.microsoft.com/office/drawing/2014/main" id="{7270D6EB-A8B3-8641-CCE5-1065D89BC3C1}"/>
              </a:ext>
            </a:extLst>
          </p:cNvPr>
          <p:cNvSpPr txBox="1"/>
          <p:nvPr/>
        </p:nvSpPr>
        <p:spPr>
          <a:xfrm>
            <a:off x="611559" y="1041318"/>
            <a:ext cx="7920880" cy="2831540"/>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1" u="none" strike="noStrike" kern="1200" cap="none" spc="0" baseline="0" dirty="0">
                <a:solidFill>
                  <a:srgbClr val="000000"/>
                </a:solidFill>
                <a:uFillTx/>
                <a:latin typeface="Arial"/>
              </a:rPr>
              <a:t>“We developed behaviour protocols to counteract the negative effects of low-level disruption on pupil outcomes, reduce workload and improve morale.</a:t>
            </a:r>
            <a:r>
              <a:rPr lang="en-GB" sz="1600" b="0" i="0" u="none" strike="noStrike" kern="1200" cap="none" spc="0" baseline="0" dirty="0">
                <a:solidFill>
                  <a:srgbClr val="000000"/>
                </a:solidFill>
                <a:uFillTx/>
                <a:latin typeface="Arial"/>
              </a:rPr>
              <a:t> </a:t>
            </a:r>
            <a:r>
              <a:rPr lang="en-GB" sz="1600" b="0" i="1" u="none" strike="noStrike" kern="1200" cap="none" spc="0" baseline="0" dirty="0">
                <a:solidFill>
                  <a:srgbClr val="000000"/>
                </a:solidFill>
                <a:uFillTx/>
                <a:latin typeface="Arial"/>
              </a:rPr>
              <a:t>The protocols include: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600" b="0" i="1" u="none" strike="noStrike" kern="1200" cap="none" spc="0" baseline="0" dirty="0">
                <a:solidFill>
                  <a:srgbClr val="000000"/>
                </a:solidFill>
                <a:uFillTx/>
                <a:latin typeface="Arial"/>
              </a:rPr>
              <a:t>clarity on the expectations of pupils around the school and in lessons</a:t>
            </a:r>
            <a:endParaRPr lang="en-GB" sz="1600" b="0" i="1" u="none" strike="noStrike" kern="1200" cap="none" spc="0" baseline="0" dirty="0">
              <a:solidFill>
                <a:srgbClr val="000000"/>
              </a:solidFill>
              <a:uFillTx/>
              <a:latin typeface="Arial"/>
              <a:cs typeface="Arial"/>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600" b="0" i="1" u="none" strike="noStrike" kern="1200" cap="none" spc="0" baseline="0" dirty="0">
                <a:solidFill>
                  <a:srgbClr val="000000"/>
                </a:solidFill>
                <a:uFillTx/>
                <a:latin typeface="Arial"/>
              </a:rPr>
              <a:t>a small number of consequence codes for staff to use - e.g. C1, C2 and C3</a:t>
            </a:r>
            <a:endParaRPr lang="en-GB" sz="1600" b="0" i="1" u="none" strike="noStrike" kern="1200" cap="none" spc="0" baseline="0" dirty="0">
              <a:solidFill>
                <a:srgbClr val="000000"/>
              </a:solidFill>
              <a:uFillTx/>
              <a:latin typeface="Arial"/>
              <a:cs typeface="Arial"/>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600" b="0" i="1" u="none" strike="noStrike" kern="1200" cap="none" spc="0" baseline="0" dirty="0">
                <a:solidFill>
                  <a:srgbClr val="000000"/>
                </a:solidFill>
                <a:uFillTx/>
                <a:latin typeface="Arial"/>
              </a:rPr>
              <a:t>SLT and pastoral staff are highly visible during all lessons and break/lunch times, and systems are in place for staff to call for support when necessary</a:t>
            </a:r>
            <a:endParaRPr lang="en-GB" sz="1600" b="0" i="1" u="none" strike="noStrike" kern="1200" cap="none" spc="0" baseline="0" dirty="0">
              <a:solidFill>
                <a:srgbClr val="000000"/>
              </a:solidFill>
              <a:uFillTx/>
              <a:latin typeface="Arial"/>
              <a:cs typeface="Arial"/>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600" b="0" i="1" u="none" strike="noStrike" kern="1200" cap="none" spc="0" baseline="0" dirty="0">
                <a:solidFill>
                  <a:srgbClr val="000000"/>
                </a:solidFill>
                <a:uFillTx/>
                <a:latin typeface="Arial"/>
              </a:rPr>
              <a:t>a centralised detention system so that departments and staff do not need to run their own. From September 2019, non-teaching members of pastoral support teams will supervise detentions</a:t>
            </a:r>
            <a:r>
              <a:rPr lang="en-GB" sz="1600" i="1" dirty="0">
                <a:solidFill>
                  <a:srgbClr val="000000"/>
                </a:solidFill>
                <a:latin typeface="Arial"/>
              </a:rPr>
              <a:t>”</a:t>
            </a:r>
            <a:endParaRPr lang="en-GB" sz="1600" b="0" i="1" u="none" strike="noStrike" kern="1200" cap="none" spc="0" baseline="0" dirty="0">
              <a:solidFill>
                <a:srgbClr val="000000"/>
              </a:solidFill>
              <a:uFillTx/>
              <a:latin typeface="Arial"/>
            </a:endParaRP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Arial"/>
              </a:rPr>
              <a:t>King Charles I School</a:t>
            </a:r>
            <a:endParaRPr lang="en-GB" sz="1600" b="1" i="0" u="none" strike="noStrike" kern="1200" cap="none" spc="0" baseline="0" dirty="0">
              <a:solidFill>
                <a:srgbClr val="000000"/>
              </a:solidFill>
              <a:uFillTx/>
              <a:latin typeface="Arial"/>
              <a:cs typeface="Arial"/>
            </a:endParaRPr>
          </a:p>
        </p:txBody>
      </p:sp>
      <p:sp>
        <p:nvSpPr>
          <p:cNvPr id="4" name="TextBox 8">
            <a:extLst>
              <a:ext uri="{FF2B5EF4-FFF2-40B4-BE49-F238E27FC236}">
                <a16:creationId xmlns:a16="http://schemas.microsoft.com/office/drawing/2014/main" id="{A7A1C708-FA1D-B23E-7C0D-A67AEF77D3F8}"/>
              </a:ext>
            </a:extLst>
          </p:cNvPr>
          <p:cNvSpPr txBox="1"/>
          <p:nvPr/>
        </p:nvSpPr>
        <p:spPr>
          <a:xfrm>
            <a:off x="611559" y="4221400"/>
            <a:ext cx="7920880" cy="1815879"/>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1" u="none" strike="noStrike" kern="1200" cap="none" spc="0" baseline="0">
                <a:solidFill>
                  <a:srgbClr val="000000"/>
                </a:solidFill>
                <a:uFillTx/>
                <a:latin typeface="Arial" pitchFamily="34"/>
                <a:ea typeface="Calibri"/>
                <a:cs typeface="Arial" pitchFamily="34"/>
              </a:rPr>
              <a:t>“We set up a central reporting system to monitor pupil behaviour. The technology (a simple set of categories set up within the management information system) means that staff can log both concerns and rewards, and reports can be generated on individuals and groups of pupils. This has reduced workload and improved consistent application of the behaviour policy: the information is instant and supports the key value of ‘certainty, not severity’.”  </a:t>
            </a: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Arial" pitchFamily="34"/>
                <a:ea typeface="Calibri"/>
                <a:cs typeface="Arial" pitchFamily="34"/>
              </a:rPr>
              <a:t>Redbridge Community School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4154-5EFD-7E70-BE18-BAFAB500A390}"/>
              </a:ext>
            </a:extLst>
          </p:cNvPr>
          <p:cNvSpPr txBox="1">
            <a:spLocks noGrp="1"/>
          </p:cNvSpPr>
          <p:nvPr>
            <p:ph type="title"/>
          </p:nvPr>
        </p:nvSpPr>
        <p:spPr>
          <a:xfrm>
            <a:off x="157615" y="-20473"/>
            <a:ext cx="8302166" cy="1113172"/>
          </a:xfrm>
        </p:spPr>
        <p:txBody>
          <a:bodyPr/>
          <a:lstStyle/>
          <a:p>
            <a:pPr lvl="0"/>
            <a:r>
              <a:rPr lang="en-GB">
                <a:solidFill>
                  <a:srgbClr val="000000"/>
                </a:solidFill>
              </a:rPr>
              <a:t>What changes should we make?</a:t>
            </a:r>
            <a:endParaRPr lang="en-GB">
              <a:solidFill>
                <a:srgbClr val="000000"/>
              </a:solidFill>
              <a:cs typeface="Arial"/>
            </a:endParaRPr>
          </a:p>
        </p:txBody>
      </p:sp>
      <p:sp>
        <p:nvSpPr>
          <p:cNvPr id="3" name="Rectangle 19">
            <a:extLst>
              <a:ext uri="{FF2B5EF4-FFF2-40B4-BE49-F238E27FC236}">
                <a16:creationId xmlns:a16="http://schemas.microsoft.com/office/drawing/2014/main" id="{D6356297-DBEE-6270-0917-9C14A0811F8E}"/>
              </a:ext>
            </a:extLst>
          </p:cNvPr>
          <p:cNvSpPr/>
          <p:nvPr/>
        </p:nvSpPr>
        <p:spPr>
          <a:xfrm>
            <a:off x="367186" y="1095871"/>
            <a:ext cx="1325166" cy="1197297"/>
          </a:xfrm>
          <a:prstGeom prst="rect">
            <a:avLst/>
          </a:pr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1" i="0" u="none" strike="noStrike" kern="1200" cap="none" spc="0" baseline="0">
                <a:solidFill>
                  <a:srgbClr val="000000"/>
                </a:solidFill>
                <a:uFillTx/>
                <a:latin typeface="Arial"/>
              </a:rPr>
              <a:t>CURRENT POLICY</a:t>
            </a:r>
          </a:p>
        </p:txBody>
      </p:sp>
      <p:sp>
        <p:nvSpPr>
          <p:cNvPr id="4" name="Rectangle 5">
            <a:extLst>
              <a:ext uri="{FF2B5EF4-FFF2-40B4-BE49-F238E27FC236}">
                <a16:creationId xmlns:a16="http://schemas.microsoft.com/office/drawing/2014/main" id="{974CDE3F-B249-3114-5398-043C4EA59BFD}"/>
              </a:ext>
            </a:extLst>
          </p:cNvPr>
          <p:cNvSpPr/>
          <p:nvPr/>
        </p:nvSpPr>
        <p:spPr>
          <a:xfrm>
            <a:off x="1846393" y="1095112"/>
            <a:ext cx="2537780" cy="1198796"/>
          </a:xfrm>
          <a:prstGeom prst="rect">
            <a:avLst/>
          </a:pr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Arial"/>
              </a:rPr>
              <a:t>What works well at the moment? Does it work throughout the school / in particular areas?</a:t>
            </a:r>
          </a:p>
        </p:txBody>
      </p:sp>
      <p:sp>
        <p:nvSpPr>
          <p:cNvPr id="5" name="Rectangle 17">
            <a:extLst>
              <a:ext uri="{FF2B5EF4-FFF2-40B4-BE49-F238E27FC236}">
                <a16:creationId xmlns:a16="http://schemas.microsoft.com/office/drawing/2014/main" id="{DDD8C911-1E12-397D-768A-E7D90AFEDDC6}"/>
              </a:ext>
            </a:extLst>
          </p:cNvPr>
          <p:cNvSpPr/>
          <p:nvPr/>
        </p:nvSpPr>
        <p:spPr>
          <a:xfrm>
            <a:off x="4538212" y="1092698"/>
            <a:ext cx="1639427" cy="1198796"/>
          </a:xfrm>
          <a:prstGeom prst="rect">
            <a:avLst/>
          </a:pr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Arial"/>
              </a:rPr>
              <a:t>Are we applying the behaviour policy consistently?</a:t>
            </a:r>
          </a:p>
        </p:txBody>
      </p:sp>
      <p:sp>
        <p:nvSpPr>
          <p:cNvPr id="6" name="Rectangle 7">
            <a:extLst>
              <a:ext uri="{FF2B5EF4-FFF2-40B4-BE49-F238E27FC236}">
                <a16:creationId xmlns:a16="http://schemas.microsoft.com/office/drawing/2014/main" id="{91244E50-63F1-0C60-E01D-DAC6A00215FD}"/>
              </a:ext>
            </a:extLst>
          </p:cNvPr>
          <p:cNvSpPr/>
          <p:nvPr/>
        </p:nvSpPr>
        <p:spPr>
          <a:xfrm>
            <a:off x="6331680" y="1092698"/>
            <a:ext cx="2304004" cy="1198403"/>
          </a:xfrm>
          <a:prstGeom prst="rect">
            <a:avLst/>
          </a:pr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Arial"/>
              </a:rPr>
              <a:t>Do all staff understand the behaviour policy and are roles and responsibilities clear?</a:t>
            </a:r>
          </a:p>
        </p:txBody>
      </p:sp>
      <p:sp>
        <p:nvSpPr>
          <p:cNvPr id="7" name="Rectangle 20">
            <a:extLst>
              <a:ext uri="{FF2B5EF4-FFF2-40B4-BE49-F238E27FC236}">
                <a16:creationId xmlns:a16="http://schemas.microsoft.com/office/drawing/2014/main" id="{7D1B160A-EFAB-AD0E-C864-64D1F4B4B6B5}"/>
              </a:ext>
            </a:extLst>
          </p:cNvPr>
          <p:cNvSpPr/>
          <p:nvPr/>
        </p:nvSpPr>
        <p:spPr>
          <a:xfrm>
            <a:off x="362541" y="2553251"/>
            <a:ext cx="1329821" cy="1211735"/>
          </a:xfrm>
          <a:prstGeom prst="rect">
            <a:avLst/>
          </a:pr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1" i="0" u="none" strike="noStrike" kern="1200" cap="none" spc="0" baseline="0">
                <a:solidFill>
                  <a:srgbClr val="000000"/>
                </a:solidFill>
                <a:uFillTx/>
                <a:latin typeface="Arial"/>
              </a:rPr>
              <a:t>TECHNOLOGY</a:t>
            </a:r>
          </a:p>
        </p:txBody>
      </p:sp>
      <p:sp>
        <p:nvSpPr>
          <p:cNvPr id="8" name="Rectangle 11">
            <a:extLst>
              <a:ext uri="{FF2B5EF4-FFF2-40B4-BE49-F238E27FC236}">
                <a16:creationId xmlns:a16="http://schemas.microsoft.com/office/drawing/2014/main" id="{B64FFE3D-21A1-46BD-CF87-8A601793BEA7}"/>
              </a:ext>
            </a:extLst>
          </p:cNvPr>
          <p:cNvSpPr/>
          <p:nvPr/>
        </p:nvSpPr>
        <p:spPr>
          <a:xfrm>
            <a:off x="1855985" y="2559122"/>
            <a:ext cx="2304004" cy="1213198"/>
          </a:xfrm>
          <a:prstGeom prst="rect">
            <a:avLst/>
          </a:pr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Arial"/>
              </a:rPr>
              <a:t>Are our logging processes simple with manageable behaviour codes?</a:t>
            </a:r>
          </a:p>
        </p:txBody>
      </p:sp>
      <p:sp>
        <p:nvSpPr>
          <p:cNvPr id="9" name="Rectangle 10">
            <a:extLst>
              <a:ext uri="{FF2B5EF4-FFF2-40B4-BE49-F238E27FC236}">
                <a16:creationId xmlns:a16="http://schemas.microsoft.com/office/drawing/2014/main" id="{5FC48651-06A5-F548-CA69-507CB4FE66CA}"/>
              </a:ext>
            </a:extLst>
          </p:cNvPr>
          <p:cNvSpPr/>
          <p:nvPr/>
        </p:nvSpPr>
        <p:spPr>
          <a:xfrm>
            <a:off x="4323621" y="2559853"/>
            <a:ext cx="2113763" cy="1211735"/>
          </a:xfrm>
          <a:prstGeom prst="rect">
            <a:avLst/>
          </a:pr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Arial"/>
              </a:rPr>
              <a:t>Does our use of technology reduce workload when logging behaviour?</a:t>
            </a:r>
          </a:p>
        </p:txBody>
      </p:sp>
      <p:sp>
        <p:nvSpPr>
          <p:cNvPr id="10" name="Rectangle 12">
            <a:extLst>
              <a:ext uri="{FF2B5EF4-FFF2-40B4-BE49-F238E27FC236}">
                <a16:creationId xmlns:a16="http://schemas.microsoft.com/office/drawing/2014/main" id="{BBA0980A-56B1-561D-0FBD-C0050C450A65}"/>
              </a:ext>
            </a:extLst>
          </p:cNvPr>
          <p:cNvSpPr/>
          <p:nvPr/>
        </p:nvSpPr>
        <p:spPr>
          <a:xfrm>
            <a:off x="6601007" y="2554010"/>
            <a:ext cx="2034668" cy="1211735"/>
          </a:xfrm>
          <a:prstGeom prst="rect">
            <a:avLst/>
          </a:pr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Arial"/>
              </a:rPr>
              <a:t>Would a centralised system</a:t>
            </a:r>
            <a:r>
              <a:rPr lang="en-GB" sz="1600" b="0" i="0" u="none" strike="noStrike" kern="0" cap="none" spc="0" baseline="0">
                <a:solidFill>
                  <a:srgbClr val="000000"/>
                </a:solidFill>
                <a:uFillTx/>
                <a:latin typeface="Arial"/>
              </a:rPr>
              <a:t> for consequences of negative behaviour</a:t>
            </a:r>
            <a:r>
              <a:rPr lang="en-GB" sz="1600" b="0" i="0" u="none" strike="noStrike" kern="1200" cap="none" spc="0" baseline="0">
                <a:solidFill>
                  <a:srgbClr val="000000"/>
                </a:solidFill>
                <a:uFillTx/>
                <a:latin typeface="Arial"/>
              </a:rPr>
              <a:t> work for us?</a:t>
            </a:r>
          </a:p>
        </p:txBody>
      </p:sp>
      <p:sp>
        <p:nvSpPr>
          <p:cNvPr id="11" name="Rectangle 21">
            <a:extLst>
              <a:ext uri="{FF2B5EF4-FFF2-40B4-BE49-F238E27FC236}">
                <a16:creationId xmlns:a16="http://schemas.microsoft.com/office/drawing/2014/main" id="{2984F078-2551-59E2-239D-CEAB633D115C}"/>
              </a:ext>
            </a:extLst>
          </p:cNvPr>
          <p:cNvSpPr/>
          <p:nvPr/>
        </p:nvSpPr>
        <p:spPr>
          <a:xfrm>
            <a:off x="362541" y="4038392"/>
            <a:ext cx="1329821" cy="1211735"/>
          </a:xfrm>
          <a:prstGeom prst="rect">
            <a:avLst/>
          </a:pr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1" i="0" u="none" strike="noStrike" kern="1200" cap="none" spc="0" baseline="0">
                <a:solidFill>
                  <a:srgbClr val="000000"/>
                </a:solidFill>
                <a:uFillTx/>
                <a:latin typeface="Arial"/>
              </a:rPr>
              <a:t>SUPPORT/ TRAINING</a:t>
            </a:r>
          </a:p>
        </p:txBody>
      </p:sp>
      <p:sp>
        <p:nvSpPr>
          <p:cNvPr id="12" name="Rectangle 15">
            <a:extLst>
              <a:ext uri="{FF2B5EF4-FFF2-40B4-BE49-F238E27FC236}">
                <a16:creationId xmlns:a16="http://schemas.microsoft.com/office/drawing/2014/main" id="{A27FCFE8-D875-E64F-1B72-A1AC45FAE9CD}"/>
              </a:ext>
            </a:extLst>
          </p:cNvPr>
          <p:cNvSpPr/>
          <p:nvPr/>
        </p:nvSpPr>
        <p:spPr>
          <a:xfrm>
            <a:off x="1848578" y="4038392"/>
            <a:ext cx="2060097" cy="1213198"/>
          </a:xfrm>
          <a:prstGeom prst="rect">
            <a:avLst/>
          </a:pr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Arial"/>
              </a:rPr>
              <a:t>Are teachers being visibly supported to manage behaviour, including </a:t>
            </a:r>
            <a:r>
              <a:rPr lang="en-GB" sz="1600" b="0" i="0" u="none" strike="noStrike" kern="0" cap="none" spc="0" baseline="0">
                <a:solidFill>
                  <a:srgbClr val="000000"/>
                </a:solidFill>
                <a:uFillTx/>
                <a:latin typeface="Arial"/>
              </a:rPr>
              <a:t>ECTs</a:t>
            </a:r>
            <a:r>
              <a:rPr lang="en-GB" sz="1600" b="0" i="0" u="none" strike="noStrike" kern="1200" cap="none" spc="0" baseline="0">
                <a:solidFill>
                  <a:srgbClr val="000000"/>
                </a:solidFill>
                <a:uFillTx/>
                <a:latin typeface="Arial"/>
              </a:rPr>
              <a:t>?</a:t>
            </a:r>
          </a:p>
        </p:txBody>
      </p:sp>
      <p:sp>
        <p:nvSpPr>
          <p:cNvPr id="13" name="Rectangle 8">
            <a:extLst>
              <a:ext uri="{FF2B5EF4-FFF2-40B4-BE49-F238E27FC236}">
                <a16:creationId xmlns:a16="http://schemas.microsoft.com/office/drawing/2014/main" id="{D03B8059-B268-F27A-612A-3A45C6783952}"/>
              </a:ext>
            </a:extLst>
          </p:cNvPr>
          <p:cNvSpPr/>
          <p:nvPr/>
        </p:nvSpPr>
        <p:spPr>
          <a:xfrm>
            <a:off x="4064901" y="4038392"/>
            <a:ext cx="2167329" cy="1213198"/>
          </a:xfrm>
          <a:prstGeom prst="rect">
            <a:avLst/>
          </a:pr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Arial"/>
              </a:rPr>
              <a:t>Is training provided on behaviour systems and relevant technology?</a:t>
            </a:r>
          </a:p>
        </p:txBody>
      </p:sp>
      <p:sp>
        <p:nvSpPr>
          <p:cNvPr id="14" name="Rectangle 14">
            <a:extLst>
              <a:ext uri="{FF2B5EF4-FFF2-40B4-BE49-F238E27FC236}">
                <a16:creationId xmlns:a16="http://schemas.microsoft.com/office/drawing/2014/main" id="{45D21F16-A847-2748-EC3D-7B5C36C9C8DE}"/>
              </a:ext>
            </a:extLst>
          </p:cNvPr>
          <p:cNvSpPr/>
          <p:nvPr/>
        </p:nvSpPr>
        <p:spPr>
          <a:xfrm>
            <a:off x="6388446" y="4038392"/>
            <a:ext cx="2276261" cy="1213198"/>
          </a:xfrm>
          <a:prstGeom prst="rect">
            <a:avLst/>
          </a:prstGeom>
          <a:solidFill>
            <a:srgbClr val="F2F2F2"/>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Arial"/>
              </a:rPr>
              <a:t>Are we managing parental expectations in relation to the reporting of behaviour?</a:t>
            </a:r>
          </a:p>
        </p:txBody>
      </p:sp>
      <p:sp>
        <p:nvSpPr>
          <p:cNvPr id="15" name="Rectangle 6">
            <a:extLst>
              <a:ext uri="{FF2B5EF4-FFF2-40B4-BE49-F238E27FC236}">
                <a16:creationId xmlns:a16="http://schemas.microsoft.com/office/drawing/2014/main" id="{4B6A5C39-7A50-2790-94A0-46ECCEA1B562}"/>
              </a:ext>
            </a:extLst>
          </p:cNvPr>
          <p:cNvSpPr/>
          <p:nvPr/>
        </p:nvSpPr>
        <p:spPr>
          <a:xfrm>
            <a:off x="362541" y="5532942"/>
            <a:ext cx="8302166" cy="811447"/>
          </a:xfrm>
          <a:prstGeom prst="rect">
            <a:avLst/>
          </a:prstGeom>
          <a:noFill/>
          <a:ln w="25402" cap="flat">
            <a:solidFill>
              <a:srgbClr val="385D8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What changes should we make to our existing behaviour policy to reflect this discussion? What can we stop doing?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4164-EB9D-C1CD-AA41-37EBD73130F0}"/>
              </a:ext>
            </a:extLst>
          </p:cNvPr>
          <p:cNvSpPr txBox="1">
            <a:spLocks noGrp="1"/>
          </p:cNvSpPr>
          <p:nvPr>
            <p:ph type="title"/>
          </p:nvPr>
        </p:nvSpPr>
        <p:spPr/>
        <p:txBody>
          <a:bodyPr/>
          <a:lstStyle/>
          <a:p>
            <a:pPr lvl="0"/>
            <a:r>
              <a:rPr lang="en-GB">
                <a:solidFill>
                  <a:srgbClr val="000000"/>
                </a:solidFill>
              </a:rPr>
              <a:t>Next steps</a:t>
            </a:r>
            <a:endParaRPr lang="en-GB">
              <a:solidFill>
                <a:srgbClr val="000000"/>
              </a:solidFill>
              <a:cs typeface="Arial"/>
            </a:endParaRPr>
          </a:p>
        </p:txBody>
      </p:sp>
      <p:sp>
        <p:nvSpPr>
          <p:cNvPr id="3" name="Content Placeholder 2">
            <a:extLst>
              <a:ext uri="{FF2B5EF4-FFF2-40B4-BE49-F238E27FC236}">
                <a16:creationId xmlns:a16="http://schemas.microsoft.com/office/drawing/2014/main" id="{F7F185C3-5944-F0C9-BCDF-07F1643B018E}"/>
              </a:ext>
            </a:extLst>
          </p:cNvPr>
          <p:cNvSpPr txBox="1">
            <a:spLocks noGrp="1"/>
          </p:cNvSpPr>
          <p:nvPr>
            <p:ph idx="1"/>
          </p:nvPr>
        </p:nvSpPr>
        <p:spPr>
          <a:xfrm>
            <a:off x="684208" y="1196977"/>
            <a:ext cx="7775572" cy="4867561"/>
          </a:xfrm>
        </p:spPr>
        <p:txBody>
          <a:bodyPr/>
          <a:lstStyle/>
          <a:p>
            <a:pPr marL="0" lvl="0" indent="0">
              <a:buNone/>
            </a:pPr>
            <a:r>
              <a:rPr lang="en-GB" sz="2400" dirty="0">
                <a:cs typeface="Arial"/>
              </a:rPr>
              <a:t>Discuss and agree how we will make and monitor changes:</a:t>
            </a:r>
            <a:br>
              <a:rPr lang="en-GB" sz="2400" dirty="0">
                <a:latin typeface="Arial" pitchFamily="34"/>
                <a:cs typeface="Arial" pitchFamily="34"/>
              </a:rPr>
            </a:br>
            <a:endParaRPr lang="en-GB" sz="2400" b="0">
              <a:cs typeface="Arial" pitchFamily="34"/>
            </a:endParaRPr>
          </a:p>
          <a:p>
            <a:pPr>
              <a:buFont typeface="Arial" pitchFamily="34"/>
              <a:buChar char="•"/>
            </a:pPr>
            <a:r>
              <a:rPr lang="en-GB" sz="2400" b="0" dirty="0">
                <a:cs typeface="Arial"/>
              </a:rPr>
              <a:t>in consultation with school staff, set out clearly what we will streamline, stop, change and introduce</a:t>
            </a:r>
          </a:p>
          <a:p>
            <a:pPr>
              <a:buFont typeface="Arial" pitchFamily="34"/>
              <a:buChar char="•"/>
            </a:pPr>
            <a:r>
              <a:rPr lang="en-GB" sz="2400" b="0" dirty="0">
                <a:cs typeface="Arial"/>
              </a:rPr>
              <a:t>how will we implement and prioritise the changes?</a:t>
            </a:r>
          </a:p>
          <a:p>
            <a:pPr>
              <a:buFont typeface="Arial" pitchFamily="34"/>
              <a:buChar char="•"/>
            </a:pPr>
            <a:r>
              <a:rPr lang="en-GB" sz="2400" b="0" dirty="0">
                <a:cs typeface="Arial"/>
              </a:rPr>
              <a:t>how will we communicate changes to pupils, parents and carers?</a:t>
            </a:r>
          </a:p>
          <a:p>
            <a:pPr>
              <a:buFont typeface="Arial" pitchFamily="34"/>
              <a:buChar char="•"/>
            </a:pPr>
            <a:r>
              <a:rPr lang="en-GB" sz="2400" b="0" dirty="0">
                <a:cs typeface="Arial"/>
              </a:rPr>
              <a:t>how will we know that this is working? </a:t>
            </a:r>
            <a:endParaRPr lang="en-GB" sz="2400" b="0" dirty="0">
              <a:latin typeface="Arial" pitchFamily="34"/>
              <a:cs typeface="Arial" pitchFamily="3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Owner xmlns="78198113-18e1-4106-9b2d-ba53cb96ed7e" xsi:nil="true"/>
    <TaxCatchAll xmlns="d12247c2-32f1-4f80-aa53-1c82b1e3dea4" xsi:nil="true"/>
    <ItenType xmlns="78198113-18e1-4106-9b2d-ba53cb96ed7e" xsi:nil="true"/>
    <lcf76f155ced4ddcb4097134ff3c332f xmlns="78198113-18e1-4106-9b2d-ba53cb96ed7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952FBECA91DD43AE765197929192E4" ma:contentTypeVersion="18" ma:contentTypeDescription="Create a new document." ma:contentTypeScope="" ma:versionID="1ee9eda64e21286cb3b931e2e56e76a7">
  <xsd:schema xmlns:xsd="http://www.w3.org/2001/XMLSchema" xmlns:xs="http://www.w3.org/2001/XMLSchema" xmlns:p="http://schemas.microsoft.com/office/2006/metadata/properties" xmlns:ns2="78198113-18e1-4106-9b2d-ba53cb96ed7e" xmlns:ns3="d12247c2-32f1-4f80-aa53-1c82b1e3dea4" targetNamespace="http://schemas.microsoft.com/office/2006/metadata/properties" ma:root="true" ma:fieldsID="3135257b75ebb1be1d1dd5e2662a53d0" ns2:_="" ns3:_="">
    <xsd:import namespace="78198113-18e1-4106-9b2d-ba53cb96ed7e"/>
    <xsd:import namespace="d12247c2-32f1-4f80-aa53-1c82b1e3de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Document_x0020_Owner" minOccurs="0"/>
                <xsd:element ref="ns2:ItenTyp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198113-18e1-4106-9b2d-ba53cb96ed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c07c698-60f5-424f-b9af-f4c59398b511" ma:termSetId="09814cd3-568e-fe90-9814-8d621ff8fb84" ma:anchorId="fba54fb3-c3e1-fe81-a776-ca4b69148c4d" ma:open="true" ma:isKeyword="false">
      <xsd:complexType>
        <xsd:sequence>
          <xsd:element ref="pc:Terms" minOccurs="0" maxOccurs="1"/>
        </xsd:sequence>
      </xsd:complexType>
    </xsd:element>
    <xsd:element name="MediaServiceLocation" ma:index="15" nillable="true" ma:displayName="Location" ma:indexed="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Document_x0020_Owner" ma:index="21" nillable="true" ma:displayName="Document Owner" ma:description="The person who created and owns this document" ma:internalName="Document_x0020_Owner">
      <xsd:simpleType>
        <xsd:restriction base="dms:Text">
          <xsd:maxLength value="255"/>
        </xsd:restriction>
      </xsd:simpleType>
    </xsd:element>
    <xsd:element name="ItenType" ma:index="22" nillable="true" ma:displayName="Item Type" ma:description="Item type such as folder, document, link etc." ma:format="Dropdown" ma:internalName="ItenType">
      <xsd:simpleType>
        <xsd:restriction base="dms:Choice">
          <xsd:enumeration value="Document"/>
          <xsd:enumeration value="Folder"/>
          <xsd:enumeration value="Link"/>
          <xsd:enumeration value="PDF"/>
        </xsd:restriction>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12247c2-32f1-4f80-aa53-1c82b1e3dea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677c28a-c57a-467d-9ce8-99791d871080}" ma:internalName="TaxCatchAll" ma:showField="CatchAllData" ma:web="d12247c2-32f1-4f80-aa53-1c82b1e3dea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248B70-6998-4E76-8579-0B591759650B}">
  <ds:schemaRefs>
    <ds:schemaRef ds:uri="http://schemas.microsoft.com/office/2006/metadata/properties"/>
    <ds:schemaRef ds:uri="http://schemas.microsoft.com/office/infopath/2007/PartnerControls"/>
    <ds:schemaRef ds:uri="78198113-18e1-4106-9b2d-ba53cb96ed7e"/>
    <ds:schemaRef ds:uri="d12247c2-32f1-4f80-aa53-1c82b1e3dea4"/>
  </ds:schemaRefs>
</ds:datastoreItem>
</file>

<file path=customXml/itemProps2.xml><?xml version="1.0" encoding="utf-8"?>
<ds:datastoreItem xmlns:ds="http://schemas.openxmlformats.org/officeDocument/2006/customXml" ds:itemID="{A467EBC5-F4C0-4EF1-8DCC-1E619D1F0769}">
  <ds:schemaRefs>
    <ds:schemaRef ds:uri="http://schemas.microsoft.com/sharepoint/v3/contenttype/forms"/>
  </ds:schemaRefs>
</ds:datastoreItem>
</file>

<file path=customXml/itemProps3.xml><?xml version="1.0" encoding="utf-8"?>
<ds:datastoreItem xmlns:ds="http://schemas.openxmlformats.org/officeDocument/2006/customXml" ds:itemID="{D8801A4F-B672-4FBE-BA0B-8EAAFFC8D3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198113-18e1-4106-9b2d-ba53cb96ed7e"/>
    <ds:schemaRef ds:uri="d12247c2-32f1-4f80-aa53-1c82b1e3de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1485</TotalTime>
  <Words>1482</Words>
  <Application>Microsoft Office PowerPoint</Application>
  <PresentationFormat>On-screen Show (4:3)</PresentationFormat>
  <Paragraphs>121</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Reducing workload</vt:lpstr>
      <vt:lpstr>Background and context: behaviour and workload</vt:lpstr>
      <vt:lpstr>Background and context:  creating a culture</vt:lpstr>
      <vt:lpstr>Examples of behaviour management workload</vt:lpstr>
      <vt:lpstr>Examples from other schools</vt:lpstr>
      <vt:lpstr>What changes should we make?</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DfE presentation template</dc:title>
  <dc:creator>Publishing.TEAM@education.gsi.gov.uk</dc:creator>
  <cp:lastModifiedBy>HUGHES, Claire8</cp:lastModifiedBy>
  <cp:revision>113</cp:revision>
  <cp:lastPrinted>2019-10-07T13:05:40Z</cp:lastPrinted>
  <dcterms:modified xsi:type="dcterms:W3CDTF">2024-03-05T15:59:32Z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0x01010053952FBECA91DD43AE765197929192E4</vt:lpwstr>
  </property>
  <property fmtid="{D5CDD505-2E9C-101B-9397-08002B2CF9AE}" pid="3" name="IWPOrganisationalUnit">
    <vt:lpwstr>2;#DfE|cc08a6d4-dfde-4d0f-bd85-069ebcef80d5</vt:lpwstr>
  </property>
  <property fmtid="{D5CDD505-2E9C-101B-9397-08002B2CF9AE}" pid="4" name="IWPOwner">
    <vt:lpwstr>3;#DfE|a484111e-5b24-4ad9-9778-c536c8c88985</vt:lpwstr>
  </property>
  <property fmtid="{D5CDD505-2E9C-101B-9397-08002B2CF9AE}" pid="5" name="IWPFunction">
    <vt:lpwstr/>
  </property>
  <property fmtid="{D5CDD505-2E9C-101B-9397-08002B2CF9AE}" pid="6" name="IWPSiteType">
    <vt:lpwstr/>
  </property>
  <property fmtid="{D5CDD505-2E9C-101B-9397-08002B2CF9AE}" pid="7" name="IWPRightsProtectiveMarking">
    <vt:lpwstr>1;#Official|0884c477-2e62-47ea-b19c-5af6e91124c5</vt:lpwstr>
  </property>
  <property fmtid="{D5CDD505-2E9C-101B-9397-08002B2CF9AE}" pid="8" name="IWPSubject">
    <vt:lpwstr/>
  </property>
  <property fmtid="{D5CDD505-2E9C-101B-9397-08002B2CF9AE}" pid="9" name="_dlc_DocIdItemGuid">
    <vt:lpwstr>2359d32d-2250-408b-9635-9a21ad30f109</vt:lpwstr>
  </property>
  <property fmtid="{D5CDD505-2E9C-101B-9397-08002B2CF9AE}" pid="10" name="AuthorIds_UIVersion_7">
    <vt:lpwstr>97</vt:lpwstr>
  </property>
  <property fmtid="{D5CDD505-2E9C-101B-9397-08002B2CF9AE}" pid="11" name="AuthorIds_UIVersion_9">
    <vt:lpwstr>97</vt:lpwstr>
  </property>
  <property fmtid="{D5CDD505-2E9C-101B-9397-08002B2CF9AE}" pid="12" name="AuthorIds_UIVersion_10">
    <vt:lpwstr>97</vt:lpwstr>
  </property>
  <property fmtid="{D5CDD505-2E9C-101B-9397-08002B2CF9AE}" pid="13" name="AuthorIds_UIVersion_1">
    <vt:lpwstr>97</vt:lpwstr>
  </property>
  <property fmtid="{D5CDD505-2E9C-101B-9397-08002B2CF9AE}" pid="14" name="AuthorIds_UIVersion_2">
    <vt:lpwstr>97</vt:lpwstr>
  </property>
  <property fmtid="{D5CDD505-2E9C-101B-9397-08002B2CF9AE}" pid="15" name="AuthorIds_UIVersion_3">
    <vt:lpwstr>92</vt:lpwstr>
  </property>
  <property fmtid="{D5CDD505-2E9C-101B-9397-08002B2CF9AE}" pid="16" name="AuthorIds_UIVersion_5">
    <vt:lpwstr>92</vt:lpwstr>
  </property>
  <property fmtid="{D5CDD505-2E9C-101B-9397-08002B2CF9AE}" pid="17" name="AuthorIds_UIVersion_6">
    <vt:lpwstr>97</vt:lpwstr>
  </property>
  <property fmtid="{D5CDD505-2E9C-101B-9397-08002B2CF9AE}" pid="18" name="AuthorIds_UIVersion_11">
    <vt:lpwstr>97</vt:lpwstr>
  </property>
  <property fmtid="{D5CDD505-2E9C-101B-9397-08002B2CF9AE}" pid="19" name="AuthorIds_UIVersion_12">
    <vt:lpwstr>97</vt:lpwstr>
  </property>
  <property fmtid="{D5CDD505-2E9C-101B-9397-08002B2CF9AE}" pid="20" name="SW-DOC-ID">
    <vt:lpwstr>242ffad955d74d1bb19a0876348ce82f</vt:lpwstr>
  </property>
  <property fmtid="{D5CDD505-2E9C-101B-9397-08002B2CF9AE}" pid="21" name="SW-FINGERPRINT">
    <vt:lpwstr/>
  </property>
  <property fmtid="{D5CDD505-2E9C-101B-9397-08002B2CF9AE}" pid="22" name="MediaServiceImageTags">
    <vt:lpwstr/>
  </property>
</Properties>
</file>