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74" r:id="rId6"/>
    <p:sldId id="281" r:id="rId7"/>
    <p:sldId id="282" r:id="rId8"/>
    <p:sldId id="270" r:id="rId9"/>
    <p:sldId id="263" r:id="rId10"/>
    <p:sldId id="280" r:id="rId11"/>
    <p:sldId id="276" r:id="rId12"/>
    <p:sldId id="271" r:id="rId13"/>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15618-FC6F-2C6E-08A0-67908E811A8B}" v="4" dt="2024-03-05T16:06:59.798"/>
    <p1510:client id="{AE701E42-F41E-F0F4-D4F8-59465570CCE6}" v="12" dt="2024-03-05T16:42:44.535"/>
    <p1510:client id="{E78515AA-7B37-6235-5A9E-89758A77A24A}" v="34" dt="2024-03-05T16:06:32.745"/>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8"/>
  </p:normalViewPr>
  <p:slideViewPr>
    <p:cSldViewPr snapToGrid="0">
      <p:cViewPr varScale="1">
        <p:scale>
          <a:sx n="119" d="100"/>
          <a:sy n="119"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IGHTLEY, Ashleigh" userId="S::ashleigh.knightley@education.gov.uk::60fe88d6-ba02-4b3a-82c3-406db146a5f1" providerId="AD" clId="Web-{26115618-FC6F-2C6E-08A0-67908E811A8B}"/>
    <pc:docChg chg="modSld">
      <pc:chgData name="KNIGHTLEY, Ashleigh" userId="S::ashleigh.knightley@education.gov.uk::60fe88d6-ba02-4b3a-82c3-406db146a5f1" providerId="AD" clId="Web-{26115618-FC6F-2C6E-08A0-67908E811A8B}" dt="2024-03-05T16:06:59.798" v="2" actId="20577"/>
      <pc:docMkLst>
        <pc:docMk/>
      </pc:docMkLst>
      <pc:sldChg chg="modSp">
        <pc:chgData name="KNIGHTLEY, Ashleigh" userId="S::ashleigh.knightley@education.gov.uk::60fe88d6-ba02-4b3a-82c3-406db146a5f1" providerId="AD" clId="Web-{26115618-FC6F-2C6E-08A0-67908E811A8B}" dt="2024-03-05T16:06:59.798" v="2" actId="20577"/>
        <pc:sldMkLst>
          <pc:docMk/>
          <pc:sldMk cId="0" sldId="263"/>
        </pc:sldMkLst>
        <pc:spChg chg="mod">
          <ac:chgData name="KNIGHTLEY, Ashleigh" userId="S::ashleigh.knightley@education.gov.uk::60fe88d6-ba02-4b3a-82c3-406db146a5f1" providerId="AD" clId="Web-{26115618-FC6F-2C6E-08A0-67908E811A8B}" dt="2024-03-05T16:06:59.798" v="2" actId="20577"/>
          <ac:spMkLst>
            <pc:docMk/>
            <pc:sldMk cId="0" sldId="263"/>
            <ac:spMk id="5" creationId="{0AD2C2E3-8851-D512-4D77-8BE3ED1A144B}"/>
          </ac:spMkLst>
        </pc:spChg>
        <pc:spChg chg="mod">
          <ac:chgData name="KNIGHTLEY, Ashleigh" userId="S::ashleigh.knightley@education.gov.uk::60fe88d6-ba02-4b3a-82c3-406db146a5f1" providerId="AD" clId="Web-{26115618-FC6F-2C6E-08A0-67908E811A8B}" dt="2024-03-05T16:06:49.970" v="1" actId="20577"/>
          <ac:spMkLst>
            <pc:docMk/>
            <pc:sldMk cId="0" sldId="263"/>
            <ac:spMk id="7" creationId="{E3696797-1C31-44D6-A299-E91DCBA5B555}"/>
          </ac:spMkLst>
        </pc:spChg>
      </pc:sldChg>
    </pc:docChg>
  </pc:docChgLst>
  <pc:docChgLst>
    <pc:chgData name="KNIGHTLEY, Ashleigh" userId="S::ashleigh.knightley@education.gov.uk::60fe88d6-ba02-4b3a-82c3-406db146a5f1" providerId="AD" clId="Web-{AE701E42-F41E-F0F4-D4F8-59465570CCE6}"/>
    <pc:docChg chg="modSld">
      <pc:chgData name="KNIGHTLEY, Ashleigh" userId="S::ashleigh.knightley@education.gov.uk::60fe88d6-ba02-4b3a-82c3-406db146a5f1" providerId="AD" clId="Web-{AE701E42-F41E-F0F4-D4F8-59465570CCE6}" dt="2024-03-05T16:42:44.535" v="11" actId="20577"/>
      <pc:docMkLst>
        <pc:docMk/>
      </pc:docMkLst>
      <pc:sldChg chg="modSp">
        <pc:chgData name="KNIGHTLEY, Ashleigh" userId="S::ashleigh.knightley@education.gov.uk::60fe88d6-ba02-4b3a-82c3-406db146a5f1" providerId="AD" clId="Web-{AE701E42-F41E-F0F4-D4F8-59465570CCE6}" dt="2024-03-05T16:41:54.893" v="2" actId="20577"/>
        <pc:sldMkLst>
          <pc:docMk/>
          <pc:sldMk cId="0" sldId="263"/>
        </pc:sldMkLst>
        <pc:spChg chg="mod">
          <ac:chgData name="KNIGHTLEY, Ashleigh" userId="S::ashleigh.knightley@education.gov.uk::60fe88d6-ba02-4b3a-82c3-406db146a5f1" providerId="AD" clId="Web-{AE701E42-F41E-F0F4-D4F8-59465570CCE6}" dt="2024-03-05T16:41:49.330" v="1" actId="20577"/>
          <ac:spMkLst>
            <pc:docMk/>
            <pc:sldMk cId="0" sldId="263"/>
            <ac:spMk id="6" creationId="{95C907E9-72D0-D6F1-AFC4-C6CA5937B9B7}"/>
          </ac:spMkLst>
        </pc:spChg>
        <pc:spChg chg="mod">
          <ac:chgData name="KNIGHTLEY, Ashleigh" userId="S::ashleigh.knightley@education.gov.uk::60fe88d6-ba02-4b3a-82c3-406db146a5f1" providerId="AD" clId="Web-{AE701E42-F41E-F0F4-D4F8-59465570CCE6}" dt="2024-03-05T16:41:54.893" v="2" actId="20577"/>
          <ac:spMkLst>
            <pc:docMk/>
            <pc:sldMk cId="0" sldId="263"/>
            <ac:spMk id="7" creationId="{E3696797-1C31-44D6-A299-E91DCBA5B555}"/>
          </ac:spMkLst>
        </pc:spChg>
      </pc:sldChg>
      <pc:sldChg chg="modSp">
        <pc:chgData name="KNIGHTLEY, Ashleigh" userId="S::ashleigh.knightley@education.gov.uk::60fe88d6-ba02-4b3a-82c3-406db146a5f1" providerId="AD" clId="Web-{AE701E42-F41E-F0F4-D4F8-59465570CCE6}" dt="2024-03-05T16:42:44.535" v="11" actId="20577"/>
        <pc:sldMkLst>
          <pc:docMk/>
          <pc:sldMk cId="0" sldId="271"/>
        </pc:sldMkLst>
        <pc:spChg chg="mod">
          <ac:chgData name="KNIGHTLEY, Ashleigh" userId="S::ashleigh.knightley@education.gov.uk::60fe88d6-ba02-4b3a-82c3-406db146a5f1" providerId="AD" clId="Web-{AE701E42-F41E-F0F4-D4F8-59465570CCE6}" dt="2024-03-05T16:42:44.535" v="11" actId="20577"/>
          <ac:spMkLst>
            <pc:docMk/>
            <pc:sldMk cId="0" sldId="271"/>
            <ac:spMk id="3" creationId="{CD5F94B2-B240-3C65-468D-B3F0C24C7D7D}"/>
          </ac:spMkLst>
        </pc:spChg>
      </pc:sldChg>
      <pc:sldChg chg="modSp">
        <pc:chgData name="KNIGHTLEY, Ashleigh" userId="S::ashleigh.knightley@education.gov.uk::60fe88d6-ba02-4b3a-82c3-406db146a5f1" providerId="AD" clId="Web-{AE701E42-F41E-F0F4-D4F8-59465570CCE6}" dt="2024-03-05T16:42:24.440" v="7" actId="20577"/>
        <pc:sldMkLst>
          <pc:docMk/>
          <pc:sldMk cId="0" sldId="280"/>
        </pc:sldMkLst>
        <pc:spChg chg="mod">
          <ac:chgData name="KNIGHTLEY, Ashleigh" userId="S::ashleigh.knightley@education.gov.uk::60fe88d6-ba02-4b3a-82c3-406db146a5f1" providerId="AD" clId="Web-{AE701E42-F41E-F0F4-D4F8-59465570CCE6}" dt="2024-03-05T16:42:03.174" v="3" actId="20577"/>
          <ac:spMkLst>
            <pc:docMk/>
            <pc:sldMk cId="0" sldId="280"/>
            <ac:spMk id="4" creationId="{98077705-6645-9EE1-C4A5-FC0FEAEFF336}"/>
          </ac:spMkLst>
        </pc:spChg>
        <pc:spChg chg="mod">
          <ac:chgData name="KNIGHTLEY, Ashleigh" userId="S::ashleigh.knightley@education.gov.uk::60fe88d6-ba02-4b3a-82c3-406db146a5f1" providerId="AD" clId="Web-{AE701E42-F41E-F0F4-D4F8-59465570CCE6}" dt="2024-03-05T16:42:24.440" v="7" actId="20577"/>
          <ac:spMkLst>
            <pc:docMk/>
            <pc:sldMk cId="0" sldId="280"/>
            <ac:spMk id="6" creationId="{622564EC-3859-B37B-220B-4EF08D9AC573}"/>
          </ac:spMkLst>
        </pc:spChg>
      </pc:sldChg>
    </pc:docChg>
  </pc:docChgLst>
  <pc:docChgLst>
    <pc:chgData name="KNIGHTLEY, Ashleigh" userId="S::ashleigh.knightley@education.gov.uk::60fe88d6-ba02-4b3a-82c3-406db146a5f1" providerId="AD" clId="Web-{E78515AA-7B37-6235-5A9E-89758A77A24A}"/>
    <pc:docChg chg="modSld">
      <pc:chgData name="KNIGHTLEY, Ashleigh" userId="S::ashleigh.knightley@education.gov.uk::60fe88d6-ba02-4b3a-82c3-406db146a5f1" providerId="AD" clId="Web-{E78515AA-7B37-6235-5A9E-89758A77A24A}" dt="2024-03-05T16:06:32.495" v="20" actId="1076"/>
      <pc:docMkLst>
        <pc:docMk/>
      </pc:docMkLst>
      <pc:sldChg chg="modSp">
        <pc:chgData name="KNIGHTLEY, Ashleigh" userId="S::ashleigh.knightley@education.gov.uk::60fe88d6-ba02-4b3a-82c3-406db146a5f1" providerId="AD" clId="Web-{E78515AA-7B37-6235-5A9E-89758A77A24A}" dt="2024-03-05T16:06:32.495" v="20" actId="1076"/>
        <pc:sldMkLst>
          <pc:docMk/>
          <pc:sldMk cId="0" sldId="263"/>
        </pc:sldMkLst>
        <pc:spChg chg="mod">
          <ac:chgData name="KNIGHTLEY, Ashleigh" userId="S::ashleigh.knightley@education.gov.uk::60fe88d6-ba02-4b3a-82c3-406db146a5f1" providerId="AD" clId="Web-{E78515AA-7B37-6235-5A9E-89758A77A24A}" dt="2024-03-05T16:06:29.307" v="18" actId="20577"/>
          <ac:spMkLst>
            <pc:docMk/>
            <pc:sldMk cId="0" sldId="263"/>
            <ac:spMk id="5" creationId="{0AD2C2E3-8851-D512-4D77-8BE3ED1A144B}"/>
          </ac:spMkLst>
        </pc:spChg>
        <pc:spChg chg="mod">
          <ac:chgData name="KNIGHTLEY, Ashleigh" userId="S::ashleigh.knightley@education.gov.uk::60fe88d6-ba02-4b3a-82c3-406db146a5f1" providerId="AD" clId="Web-{E78515AA-7B37-6235-5A9E-89758A77A24A}" dt="2024-03-05T16:06:32.291" v="19" actId="20577"/>
          <ac:spMkLst>
            <pc:docMk/>
            <pc:sldMk cId="0" sldId="263"/>
            <ac:spMk id="6" creationId="{95C907E9-72D0-D6F1-AFC4-C6CA5937B9B7}"/>
          </ac:spMkLst>
        </pc:spChg>
        <pc:spChg chg="mod">
          <ac:chgData name="KNIGHTLEY, Ashleigh" userId="S::ashleigh.knightley@education.gov.uk::60fe88d6-ba02-4b3a-82c3-406db146a5f1" providerId="AD" clId="Web-{E78515AA-7B37-6235-5A9E-89758A77A24A}" dt="2024-03-05T16:06:32.495" v="20" actId="1076"/>
          <ac:spMkLst>
            <pc:docMk/>
            <pc:sldMk cId="0" sldId="263"/>
            <ac:spMk id="7" creationId="{E3696797-1C31-44D6-A299-E91DCBA5B555}"/>
          </ac:spMkLst>
        </pc:spChg>
      </pc:sldChg>
      <pc:sldChg chg="modSp">
        <pc:chgData name="KNIGHTLEY, Ashleigh" userId="S::ashleigh.knightley@education.gov.uk::60fe88d6-ba02-4b3a-82c3-406db146a5f1" providerId="AD" clId="Web-{E78515AA-7B37-6235-5A9E-89758A77A24A}" dt="2024-03-05T16:06:03.134" v="11" actId="20577"/>
        <pc:sldMkLst>
          <pc:docMk/>
          <pc:sldMk cId="0" sldId="281"/>
        </pc:sldMkLst>
        <pc:spChg chg="mod">
          <ac:chgData name="KNIGHTLEY, Ashleigh" userId="S::ashleigh.knightley@education.gov.uk::60fe88d6-ba02-4b3a-82c3-406db146a5f1" providerId="AD" clId="Web-{E78515AA-7B37-6235-5A9E-89758A77A24A}" dt="2024-03-05T16:06:03.134" v="11" actId="20577"/>
          <ac:spMkLst>
            <pc:docMk/>
            <pc:sldMk cId="0" sldId="281"/>
            <ac:spMk id="4" creationId="{FF3FEC3F-A85D-A7B2-73D7-715EDD2F3D78}"/>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3D3560-F38A-15EA-C29B-3AEAF2B78FCB}"/>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F019E8DB-B75A-33D7-2316-F464DBACF487}"/>
              </a:ext>
            </a:extLst>
          </p:cNvPr>
          <p:cNvSpPr txBox="1">
            <a:spLocks noGrp="1"/>
          </p:cNvSpPr>
          <p:nvPr>
            <p:ph type="dt" sz="quarter" idx="1"/>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257671-C1A1-164F-A901-37FBC46F3B11}"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38A5A014-361D-320F-F970-8F3A489CA5CB}"/>
              </a:ext>
            </a:extLst>
          </p:cNvPr>
          <p:cNvSpPr txBox="1">
            <a:spLocks noGrp="1"/>
          </p:cNvSpPr>
          <p:nvPr>
            <p:ph type="ftr" sz="quarter" idx="2"/>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35FB2F8F-1EB8-B8F7-6B0C-4802B1BA4970}"/>
              </a:ext>
            </a:extLst>
          </p:cNvPr>
          <p:cNvSpPr txBox="1">
            <a:spLocks noGrp="1"/>
          </p:cNvSpPr>
          <p:nvPr>
            <p:ph type="sldNum" sz="quarter" idx="3"/>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1529D9-9D57-8B48-A05D-43224404ABDF}" type="slidenum">
              <a:t>‹#›</a:t>
            </a:fld>
            <a:endParaRPr lang="en-GB" sz="1200" b="0" i="0" u="none" strike="noStrike" kern="1200" cap="none" spc="0" baseline="0">
              <a:solidFill>
                <a:srgbClr val="000000"/>
              </a:solidFill>
              <a:uFillTx/>
              <a:latin typeface="Calibri"/>
            </a:endParaRPr>
          </a:p>
        </p:txBody>
      </p:sp>
      <p:sp>
        <p:nvSpPr>
          <p:cNvPr id="6" name="Header Placeholder 1">
            <a:extLst>
              <a:ext uri="{FF2B5EF4-FFF2-40B4-BE49-F238E27FC236}">
                <a16:creationId xmlns:a16="http://schemas.microsoft.com/office/drawing/2014/main" id="{834FE4E3-A0CF-0B4C-0F10-E9E770473DF6}"/>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7" name="Date Placeholder 2">
            <a:extLst>
              <a:ext uri="{FF2B5EF4-FFF2-40B4-BE49-F238E27FC236}">
                <a16:creationId xmlns:a16="http://schemas.microsoft.com/office/drawing/2014/main" id="{0EFEDC2C-31BF-3B90-DEB6-0D67A2CB010D}"/>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A8CF60C-2108-3044-9A96-02AB34AA528B}"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8" name="Footer Placeholder 3">
            <a:extLst>
              <a:ext uri="{FF2B5EF4-FFF2-40B4-BE49-F238E27FC236}">
                <a16:creationId xmlns:a16="http://schemas.microsoft.com/office/drawing/2014/main" id="{78C5B2BA-D558-4523-8723-4784CAF6BABA}"/>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9" name="Slide Number Placeholder 4">
            <a:extLst>
              <a:ext uri="{FF2B5EF4-FFF2-40B4-BE49-F238E27FC236}">
                <a16:creationId xmlns:a16="http://schemas.microsoft.com/office/drawing/2014/main" id="{3B61AB11-A3AE-30CD-2896-EDDBE8EC8147}"/>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FE137A-E0E2-FB4A-B57B-3E01B0799875}" type="slidenum">
              <a:t>‹#›</a:t>
            </a:fld>
            <a:endParaRPr lang="en-GB" sz="1200" b="0" i="0" u="none" strike="noStrike" kern="1200" cap="none" spc="0" baseline="0">
              <a:solidFill>
                <a:srgbClr val="000000"/>
              </a:solidFill>
              <a:uFillTx/>
              <a:latin typeface="Calibri"/>
            </a:endParaRPr>
          </a:p>
        </p:txBody>
      </p:sp>
      <p:sp>
        <p:nvSpPr>
          <p:cNvPr id="10" name="Header Placeholder 1">
            <a:extLst>
              <a:ext uri="{FF2B5EF4-FFF2-40B4-BE49-F238E27FC236}">
                <a16:creationId xmlns:a16="http://schemas.microsoft.com/office/drawing/2014/main" id="{8020ED1C-6B3F-52C8-7298-63A736A4D794}"/>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4E309020-6BF8-5EA8-EC53-58EE6033D53C}"/>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22D391-CC7A-6548-876E-84A0DC139437}"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324A9A09-B8FD-7D6B-7CC5-FF90C612668D}"/>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8173B1EA-5AE9-0DEF-2E00-8784533BAF2A}"/>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5345BD4-9CA4-C544-ADAE-73114B518063}" type="slidenum">
              <a:t>‹#›</a:t>
            </a:fld>
            <a:endParaRPr lang="en-GB" sz="1200" b="0" i="0" u="none" strike="noStrike" kern="1200" cap="none" spc="0" baseline="0">
              <a:solidFill>
                <a:srgbClr val="000000"/>
              </a:solidFill>
              <a:uFillTx/>
              <a:latin typeface="Calibri"/>
            </a:endParaRPr>
          </a:p>
        </p:txBody>
      </p:sp>
      <p:sp>
        <p:nvSpPr>
          <p:cNvPr id="14" name="Date Placeholder 2">
            <a:extLst>
              <a:ext uri="{FF2B5EF4-FFF2-40B4-BE49-F238E27FC236}">
                <a16:creationId xmlns:a16="http://schemas.microsoft.com/office/drawing/2014/main" id="{57237E65-9560-1BA3-1269-9A422C053744}"/>
              </a:ext>
            </a:extLst>
          </p:cNvPr>
          <p:cNvSpPr txBox="1">
            <a:spLocks noGrp="1"/>
          </p:cNvSpPr>
          <p:nvPr>
            <p:ph type="dt" sz="quarter" idx="7"/>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A8E991-C5C2-2644-BD2F-13CD42127E86}" type="datetime1">
              <a:rPr lang="en-GB" sz="1200" b="0" i="0" u="none" strike="noStrike" kern="1200" cap="none" spc="0" baseline="0">
                <a:solidFill>
                  <a:srgbClr val="000000"/>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5" name="Footer Placeholder 3">
            <a:extLst>
              <a:ext uri="{FF2B5EF4-FFF2-40B4-BE49-F238E27FC236}">
                <a16:creationId xmlns:a16="http://schemas.microsoft.com/office/drawing/2014/main" id="{79ABD9B5-3035-04F0-1493-2C8CDFF9F551}"/>
              </a:ext>
            </a:extLst>
          </p:cNvPr>
          <p:cNvSpPr txBox="1">
            <a:spLocks noGrp="1"/>
          </p:cNvSpPr>
          <p:nvPr>
            <p:ph type="ftr" sz="quarter" idx="9"/>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6" name="Slide Number Placeholder 4">
            <a:extLst>
              <a:ext uri="{FF2B5EF4-FFF2-40B4-BE49-F238E27FC236}">
                <a16:creationId xmlns:a16="http://schemas.microsoft.com/office/drawing/2014/main" id="{E9F13457-9238-F6BF-1ABC-632F7D82498D}"/>
              </a:ext>
            </a:extLst>
          </p:cNvPr>
          <p:cNvSpPr txBox="1">
            <a:spLocks noGrp="1"/>
          </p:cNvSpPr>
          <p:nvPr>
            <p:ph type="sldNum" sz="quarter" idx="8"/>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646299-4D14-8944-A84C-314C2C057143}" type="slidenum">
              <a:t>‹#›</a:t>
            </a:fld>
            <a:endParaRPr lang="en-GB" sz="1200" b="0" i="0" u="none" strike="noStrike" kern="1200" cap="none" spc="0" baseline="0">
              <a:solidFill>
                <a:srgbClr val="000000"/>
              </a:solidFill>
              <a:uFillTx/>
              <a:latin typeface="Calibri"/>
            </a:endParaRPr>
          </a:p>
        </p:txBody>
      </p:sp>
      <p:sp>
        <p:nvSpPr>
          <p:cNvPr id="17" name="Header Placeholder 6">
            <a:extLst>
              <a:ext uri="{FF2B5EF4-FFF2-40B4-BE49-F238E27FC236}">
                <a16:creationId xmlns:a16="http://schemas.microsoft.com/office/drawing/2014/main" id="{CC73CBC5-B0A8-9A1F-690B-67FDA9213B0E}"/>
              </a:ext>
            </a:extLst>
          </p:cNvPr>
          <p:cNvSpPr txBox="1">
            <a:spLocks noGrp="1"/>
          </p:cNvSpPr>
          <p:nvPr>
            <p:ph type="hdr" sz="quarter" idx="10"/>
          </p:nvPr>
        </p:nvSpPr>
        <p:spPr>
          <a:xfrm>
            <a:off x="1544897" y="195215"/>
            <a:ext cx="4716228" cy="54816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pic>
        <p:nvPicPr>
          <p:cNvPr id="18" name="Picture 7" descr="Department for Education" title="Logo">
            <a:extLst>
              <a:ext uri="{FF2B5EF4-FFF2-40B4-BE49-F238E27FC236}">
                <a16:creationId xmlns:a16="http://schemas.microsoft.com/office/drawing/2014/main" id="{F12084D2-5937-6368-BE3E-4B91A7779FB1}"/>
              </a:ext>
            </a:extLst>
          </p:cNvPr>
          <p:cNvPicPr>
            <a:picLocks noChangeAspect="1"/>
          </p:cNvPicPr>
          <p:nvPr/>
        </p:nvPicPr>
        <p:blipFill>
          <a:blip r:embed="rId2"/>
          <a:srcRect/>
          <a:stretch>
            <a:fillRect/>
          </a:stretch>
        </p:blipFill>
        <p:spPr>
          <a:xfrm>
            <a:off x="187195" y="195224"/>
            <a:ext cx="857496" cy="552023"/>
          </a:xfrm>
          <a:prstGeom prst="rect">
            <a:avLst/>
          </a:prstGeom>
          <a:noFill/>
          <a:ln cap="flat">
            <a:noFill/>
          </a:ln>
        </p:spPr>
      </p:pic>
    </p:spTree>
    <p:extLst>
      <p:ext uri="{BB962C8B-B14F-4D97-AF65-F5344CB8AC3E}">
        <p14:creationId xmlns:p14="http://schemas.microsoft.com/office/powerpoint/2010/main" val="3458879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3">
            <a:extLst>
              <a:ext uri="{FF2B5EF4-FFF2-40B4-BE49-F238E27FC236}">
                <a16:creationId xmlns:a16="http://schemas.microsoft.com/office/drawing/2014/main" id="{BBF50A19-06B9-FC88-EED4-ED3FB154D9BD}"/>
              </a:ext>
            </a:extLst>
          </p:cNvPr>
          <p:cNvSpPr>
            <a:spLocks noGrp="1" noRot="1" noChangeAspect="1"/>
          </p:cNvSpPr>
          <p:nvPr>
            <p:ph type="sldImg" idx="2"/>
          </p:nvPr>
        </p:nvSpPr>
        <p:spPr>
          <a:xfrm>
            <a:off x="430216" y="273048"/>
            <a:ext cx="5873748" cy="4405314"/>
          </a:xfrm>
          <a:prstGeom prst="rect">
            <a:avLst/>
          </a:prstGeom>
          <a:noFill/>
          <a:ln w="12701">
            <a:solidFill>
              <a:srgbClr val="000000"/>
            </a:solidFill>
            <a:prstDash val="solid"/>
          </a:ln>
        </p:spPr>
      </p:sp>
      <p:sp>
        <p:nvSpPr>
          <p:cNvPr id="3" name="Notes Placeholder 4">
            <a:extLst>
              <a:ext uri="{FF2B5EF4-FFF2-40B4-BE49-F238E27FC236}">
                <a16:creationId xmlns:a16="http://schemas.microsoft.com/office/drawing/2014/main" id="{B8D6A9E2-6ED7-35CB-3652-5899D3DC91CE}"/>
              </a:ext>
            </a:extLst>
          </p:cNvPr>
          <p:cNvSpPr txBox="1">
            <a:spLocks noGrp="1"/>
          </p:cNvSpPr>
          <p:nvPr>
            <p:ph type="body" sz="quarter" idx="3"/>
          </p:nvPr>
        </p:nvSpPr>
        <p:spPr>
          <a:xfrm>
            <a:off x="687409" y="4723452"/>
            <a:ext cx="5359344" cy="4474845"/>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2">
            <a:extLst>
              <a:ext uri="{FF2B5EF4-FFF2-40B4-BE49-F238E27FC236}">
                <a16:creationId xmlns:a16="http://schemas.microsoft.com/office/drawing/2014/main" id="{C810589B-92B3-8DCB-FE88-51774C5EF174}"/>
              </a:ext>
            </a:extLst>
          </p:cNvPr>
          <p:cNvSpPr txBox="1">
            <a:spLocks noGrp="1"/>
          </p:cNvSpPr>
          <p:nvPr>
            <p:ph type="dt" idx="1"/>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14D5CAC-E879-8B4F-B155-1F0F2E8B9C57}" type="datetime1">
              <a:rPr lang="en-GB"/>
              <a:pPr lvl="0"/>
              <a:t>05/03/2024</a:t>
            </a:fld>
            <a:endParaRPr lang="en-GB"/>
          </a:p>
        </p:txBody>
      </p:sp>
      <p:sp>
        <p:nvSpPr>
          <p:cNvPr id="5" name="Footer Placeholder 3">
            <a:extLst>
              <a:ext uri="{FF2B5EF4-FFF2-40B4-BE49-F238E27FC236}">
                <a16:creationId xmlns:a16="http://schemas.microsoft.com/office/drawing/2014/main" id="{8E37ADC1-5608-080F-D43F-78BA47BBC865}"/>
              </a:ext>
            </a:extLst>
          </p:cNvPr>
          <p:cNvSpPr txBox="1">
            <a:spLocks noGrp="1"/>
          </p:cNvSpPr>
          <p:nvPr>
            <p:ph type="ftr" sz="quarter" idx="4"/>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6" name="Slide Number Placeholder 4">
            <a:extLst>
              <a:ext uri="{FF2B5EF4-FFF2-40B4-BE49-F238E27FC236}">
                <a16:creationId xmlns:a16="http://schemas.microsoft.com/office/drawing/2014/main" id="{B1136B94-BB82-CECD-1565-51519FCADE8C}"/>
              </a:ext>
            </a:extLst>
          </p:cNvPr>
          <p:cNvSpPr txBox="1">
            <a:spLocks noGrp="1"/>
          </p:cNvSpPr>
          <p:nvPr>
            <p:ph type="sldNum" sz="quarter" idx="5"/>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C4928A0C-E08F-FE47-83CB-90C0DDC1CF0F}" type="slidenum">
              <a:t>‹#›</a:t>
            </a:fld>
            <a:endParaRPr lang="en-GB"/>
          </a:p>
        </p:txBody>
      </p:sp>
      <p:sp>
        <p:nvSpPr>
          <p:cNvPr id="7" name="Header Placeholder 1">
            <a:extLst>
              <a:ext uri="{FF2B5EF4-FFF2-40B4-BE49-F238E27FC236}">
                <a16:creationId xmlns:a16="http://schemas.microsoft.com/office/drawing/2014/main" id="{01C99DD8-EA18-C88B-6402-BBD92F15A9AB}"/>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8" name="Date Placeholder 2">
            <a:extLst>
              <a:ext uri="{FF2B5EF4-FFF2-40B4-BE49-F238E27FC236}">
                <a16:creationId xmlns:a16="http://schemas.microsoft.com/office/drawing/2014/main" id="{A094B287-7B96-EAB0-CD83-AF3FC453D61F}"/>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F1FF582B-2CAA-3648-B043-6A314FF49B55}" type="datetime1">
              <a:rPr lang="en-GB"/>
              <a:pPr lvl="0"/>
              <a:t>05/03/2024</a:t>
            </a:fld>
            <a:endParaRPr lang="en-GB"/>
          </a:p>
        </p:txBody>
      </p:sp>
      <p:sp>
        <p:nvSpPr>
          <p:cNvPr id="9" name="Slide Image Placeholder 3">
            <a:extLst>
              <a:ext uri="{FF2B5EF4-FFF2-40B4-BE49-F238E27FC236}">
                <a16:creationId xmlns:a16="http://schemas.microsoft.com/office/drawing/2014/main" id="{57EC7092-AEE5-7633-8793-C592252C2860}"/>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0" name="Notes Placeholder 4">
            <a:extLst>
              <a:ext uri="{FF2B5EF4-FFF2-40B4-BE49-F238E27FC236}">
                <a16:creationId xmlns:a16="http://schemas.microsoft.com/office/drawing/2014/main" id="{2E5237EA-A61E-6FC6-BBE6-B49C010EEAE1}"/>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Footer Placeholder 5">
            <a:extLst>
              <a:ext uri="{FF2B5EF4-FFF2-40B4-BE49-F238E27FC236}">
                <a16:creationId xmlns:a16="http://schemas.microsoft.com/office/drawing/2014/main" id="{97273628-115B-1329-18D5-F2F0CBC31918}"/>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2" name="Slide Number Placeholder 6">
            <a:extLst>
              <a:ext uri="{FF2B5EF4-FFF2-40B4-BE49-F238E27FC236}">
                <a16:creationId xmlns:a16="http://schemas.microsoft.com/office/drawing/2014/main" id="{8833E4BE-AEA9-0DC1-2329-334A6E3FC43B}"/>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82D1758-09EC-5A4A-BC30-F14490216E27}" type="slidenum">
              <a:t>‹#›</a:t>
            </a:fld>
            <a:endParaRPr lang="en-GB"/>
          </a:p>
        </p:txBody>
      </p:sp>
      <p:sp>
        <p:nvSpPr>
          <p:cNvPr id="13" name="Header Placeholder 1">
            <a:extLst>
              <a:ext uri="{FF2B5EF4-FFF2-40B4-BE49-F238E27FC236}">
                <a16:creationId xmlns:a16="http://schemas.microsoft.com/office/drawing/2014/main" id="{6517D46F-E4E7-C693-0555-9FD9806BBC28}"/>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4" name="Date Placeholder 2">
            <a:extLst>
              <a:ext uri="{FF2B5EF4-FFF2-40B4-BE49-F238E27FC236}">
                <a16:creationId xmlns:a16="http://schemas.microsoft.com/office/drawing/2014/main" id="{0A16B03E-3710-38FD-0BC3-AD4E6F770959}"/>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33654062-34FA-7744-BC6E-4A68EB22776C}" type="datetime1">
              <a:rPr lang="en-GB"/>
              <a:pPr lvl="0"/>
              <a:t>05/03/2024</a:t>
            </a:fld>
            <a:endParaRPr lang="en-GB"/>
          </a:p>
        </p:txBody>
      </p:sp>
      <p:sp>
        <p:nvSpPr>
          <p:cNvPr id="15" name="Slide Image Placeholder 3">
            <a:extLst>
              <a:ext uri="{FF2B5EF4-FFF2-40B4-BE49-F238E27FC236}">
                <a16:creationId xmlns:a16="http://schemas.microsoft.com/office/drawing/2014/main" id="{4F2EF6AA-5CBC-A1F7-6AA3-875DD3BDB451}"/>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6" name="Notes Placeholder 4">
            <a:extLst>
              <a:ext uri="{FF2B5EF4-FFF2-40B4-BE49-F238E27FC236}">
                <a16:creationId xmlns:a16="http://schemas.microsoft.com/office/drawing/2014/main" id="{21FD7D6F-296F-3464-AF50-CA8698BDC92F}"/>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Footer Placeholder 5">
            <a:extLst>
              <a:ext uri="{FF2B5EF4-FFF2-40B4-BE49-F238E27FC236}">
                <a16:creationId xmlns:a16="http://schemas.microsoft.com/office/drawing/2014/main" id="{98EB0132-B150-9DFD-3844-0C8851CC6F78}"/>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8" name="Slide Number Placeholder 6">
            <a:extLst>
              <a:ext uri="{FF2B5EF4-FFF2-40B4-BE49-F238E27FC236}">
                <a16:creationId xmlns:a16="http://schemas.microsoft.com/office/drawing/2014/main" id="{0993BD6A-EC1C-EBD7-F22D-7FA7A71A84F2}"/>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E4722E3-C6B9-7146-9099-FFA5AD665D92}" type="slidenum">
              <a:t>‹#›</a:t>
            </a:fld>
            <a:endParaRPr lang="en-GB"/>
          </a:p>
        </p:txBody>
      </p:sp>
      <p:sp>
        <p:nvSpPr>
          <p:cNvPr id="19" name="Header Placeholder 1">
            <a:extLst>
              <a:ext uri="{FF2B5EF4-FFF2-40B4-BE49-F238E27FC236}">
                <a16:creationId xmlns:a16="http://schemas.microsoft.com/office/drawing/2014/main" id="{A00A0880-57AC-305A-CEA8-247043939149}"/>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0" name="Date Placeholder 2">
            <a:extLst>
              <a:ext uri="{FF2B5EF4-FFF2-40B4-BE49-F238E27FC236}">
                <a16:creationId xmlns:a16="http://schemas.microsoft.com/office/drawing/2014/main" id="{3B68DAAE-8426-BBA3-7740-08F3525D295F}"/>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3DD5D586-3C1F-4347-803F-347A896EB368}" type="datetime1">
              <a:rPr lang="en-GB"/>
              <a:pPr lvl="0"/>
              <a:t>05/03/2024</a:t>
            </a:fld>
            <a:endParaRPr lang="en-GB"/>
          </a:p>
        </p:txBody>
      </p:sp>
      <p:sp>
        <p:nvSpPr>
          <p:cNvPr id="21" name="Slide Image Placeholder 3">
            <a:extLst>
              <a:ext uri="{FF2B5EF4-FFF2-40B4-BE49-F238E27FC236}">
                <a16:creationId xmlns:a16="http://schemas.microsoft.com/office/drawing/2014/main" id="{6AC24A59-E128-2080-FF13-7A14B4D4572D}"/>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22" name="Notes Placeholder 4">
            <a:extLst>
              <a:ext uri="{FF2B5EF4-FFF2-40B4-BE49-F238E27FC236}">
                <a16:creationId xmlns:a16="http://schemas.microsoft.com/office/drawing/2014/main" id="{2209C2BD-C0D9-A3E9-21CA-C9DB9C11A971}"/>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Footer Placeholder 5">
            <a:extLst>
              <a:ext uri="{FF2B5EF4-FFF2-40B4-BE49-F238E27FC236}">
                <a16:creationId xmlns:a16="http://schemas.microsoft.com/office/drawing/2014/main" id="{EAFB0C34-9C97-8C1D-781C-E4BE4EF2AC72}"/>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4" name="Slide Number Placeholder 6">
            <a:extLst>
              <a:ext uri="{FF2B5EF4-FFF2-40B4-BE49-F238E27FC236}">
                <a16:creationId xmlns:a16="http://schemas.microsoft.com/office/drawing/2014/main" id="{F7BC1623-0DD0-1E28-4A14-7A76835D59F6}"/>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F20A4BF5-10F8-6D4A-A743-CF45B4885E38}" type="slidenum">
              <a:t>‹#›</a:t>
            </a:fld>
            <a:endParaRPr lang="en-GB"/>
          </a:p>
        </p:txBody>
      </p:sp>
    </p:spTree>
    <p:extLst>
      <p:ext uri="{BB962C8B-B14F-4D97-AF65-F5344CB8AC3E}">
        <p14:creationId xmlns:p14="http://schemas.microsoft.com/office/powerpoint/2010/main" val="1973918314"/>
      </p:ext>
    </p:extLst>
  </p:cSld>
  <p:clrMap bg1="lt1" tx1="dk1" bg2="lt2" tx2="dk2" accent1="accent1" accent2="accent2" accent3="accent3" accent4="accent4" accent5="accent5" accent6="accent6" hlink="hlink" folHlink="folHlink"/>
  <p:notesStyle>
    <a:lvl1pPr marL="171450" marR="0" lvl="0" indent="-171450" algn="l" defTabSz="914400" rtl="0" fontAlgn="auto" hangingPunct="1">
      <a:lnSpc>
        <a:spcPct val="100000"/>
      </a:lnSpc>
      <a:spcBef>
        <a:spcPts val="0"/>
      </a:spcBef>
      <a:spcAft>
        <a:spcPts val="0"/>
      </a:spcAft>
      <a:buSzPct val="100000"/>
      <a:buFont typeface="Arial" pitchFamily="34"/>
      <a:buChar char="•"/>
      <a:tabLst/>
      <a:defRPr lang="en-GB" sz="1200" b="1" i="0" u="none" strike="noStrike" kern="1200" cap="none" spc="0" baseline="0">
        <a:solidFill>
          <a:srgbClr val="000000"/>
        </a:solidFill>
        <a:uFillTx/>
        <a:latin typeface="Calibri"/>
      </a:defRPr>
    </a:lvl1pPr>
    <a:lvl2pPr marL="368302" marR="0" lvl="1"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2pPr>
    <a:lvl3pPr marL="533396" marR="0" lvl="2"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3pPr>
    <a:lvl4pPr marL="715966" marR="0" lvl="3"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4pPr>
    <a:lvl5pPr marL="987423" marR="0" lvl="4" indent="-174622" algn="l" defTabSz="987423"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B6A2-4A14-41AC-D8EC-B1DF7EA913AF}"/>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4FB01F9A-F426-5CAB-C9BC-E703477A18BA}"/>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session will help us evaluate how we currently manage data and identify what we can amend, streamline or stop altogether to reduce our workload.</a:t>
            </a:r>
          </a:p>
          <a:p>
            <a:pPr marL="0" lvl="0" indent="0">
              <a:buNone/>
            </a:pPr>
            <a:endParaRPr lang="en-GB" b="0"/>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AF210D41-2B90-3399-3DAA-D34819C02903}"/>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E6B8DBA-77D6-CA45-ADE1-92CC351423F6}"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63F019-A793-18D8-4A70-2D35D842EB75}"/>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E7776482-7733-81C5-E2AF-E5B880503884}"/>
              </a:ext>
            </a:extLst>
          </p:cNvPr>
          <p:cNvSpPr txBox="1">
            <a:spLocks noGrp="1"/>
          </p:cNvSpPr>
          <p:nvPr>
            <p:ph type="body" sz="quarter" idx="1"/>
          </p:nvPr>
        </p:nvSpPr>
        <p:spPr/>
        <p:txBody>
          <a:bodyPr/>
          <a:lstStyle/>
          <a:p>
            <a:pPr marL="0" lvl="0" indent="0">
              <a:buNone/>
            </a:pPr>
            <a:r>
              <a:rPr lang="en-GB" sz="1800" b="0">
                <a:latin typeface="Segoe UI"/>
                <a:cs typeface="Segoe UI"/>
              </a:rPr>
              <a:t>This slide summarises principles for data management.</a:t>
            </a:r>
            <a:br>
              <a:rPr lang="en-GB" sz="1800" b="0">
                <a:latin typeface="Segoe UI"/>
                <a:cs typeface="Segoe UI"/>
              </a:rPr>
            </a:br>
            <a:br>
              <a:rPr lang="en-GB" sz="1800" b="0">
                <a:latin typeface="Segoe UI"/>
                <a:cs typeface="Segoe UI"/>
              </a:rPr>
            </a:br>
            <a:r>
              <a:rPr lang="en-GB" sz="1800" b="0">
                <a:latin typeface="Segoe UI"/>
                <a:cs typeface="Segoe UI"/>
              </a:rPr>
              <a:t>In the 2019 Teacher Workload Survey, teachers and middle leaders</a:t>
            </a:r>
            <a:r>
              <a:rPr lang="en-GB" sz="1800" b="0">
                <a:solidFill>
                  <a:srgbClr val="FF0000"/>
                </a:solidFill>
                <a:latin typeface="Segoe UI"/>
                <a:cs typeface="Segoe UI"/>
              </a:rPr>
              <a:t> </a:t>
            </a:r>
            <a:r>
              <a:rPr lang="en-GB" sz="1800" b="0">
                <a:latin typeface="Segoe UI"/>
                <a:cs typeface="Segoe UI"/>
              </a:rPr>
              <a:t>reported spending</a:t>
            </a:r>
            <a:r>
              <a:rPr lang="en-GB" sz="1800" b="0">
                <a:solidFill>
                  <a:srgbClr val="FF0000"/>
                </a:solidFill>
                <a:latin typeface="Segoe UI"/>
                <a:cs typeface="Segoe UI"/>
              </a:rPr>
              <a:t> </a:t>
            </a:r>
            <a:r>
              <a:rPr lang="en-GB" sz="1800" b="0">
                <a:latin typeface="Segoe UI"/>
                <a:cs typeface="Segoe UI"/>
              </a:rPr>
              <a:t>‘too much time’ on data management in relation to pupil performance and for other purposes </a:t>
            </a:r>
            <a:r>
              <a:rPr lang="en-GB" b="0"/>
              <a:t>(primary - 53%; secondary - 62%). </a:t>
            </a:r>
          </a:p>
          <a:p>
            <a:pPr lvl="0"/>
            <a:endParaRPr lang="en-GB" sz="1800">
              <a:latin typeface="Calibri" pitchFamily="34"/>
            </a:endParaRPr>
          </a:p>
          <a:p>
            <a:pPr marL="0" lvl="0" indent="0">
              <a:buNone/>
            </a:pPr>
            <a:endParaRPr lang="en-GB">
              <a:latin typeface="Arial" pitchFamily="34"/>
              <a:cs typeface="Arial" pitchFamily="34"/>
            </a:endParaRPr>
          </a:p>
        </p:txBody>
      </p:sp>
      <p:sp>
        <p:nvSpPr>
          <p:cNvPr id="4" name="Slide Number Placeholder 3">
            <a:extLst>
              <a:ext uri="{FF2B5EF4-FFF2-40B4-BE49-F238E27FC236}">
                <a16:creationId xmlns:a16="http://schemas.microsoft.com/office/drawing/2014/main" id="{9D8ECDA2-52C0-7583-10C3-58B214F8AD74}"/>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34E458-CEA4-1E41-8D3B-F4DC0F69E71A}"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E5E53-E42B-7FA5-B865-7E64F83C7411}"/>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046EBDB5-BD47-E0EB-D11F-5724EE0EB907}"/>
              </a:ext>
            </a:extLst>
          </p:cNvPr>
          <p:cNvSpPr txBox="1">
            <a:spLocks noGrp="1"/>
          </p:cNvSpPr>
          <p:nvPr>
            <p:ph type="body" sz="quarter" idx="1"/>
          </p:nvPr>
        </p:nvSpPr>
        <p:spPr/>
        <p:txBody>
          <a:bodyPr/>
          <a:lstStyle/>
          <a:p>
            <a:pPr marL="0" lvl="0" indent="0">
              <a:buNone/>
            </a:pPr>
            <a:r>
              <a:rPr lang="en-GB" b="0">
                <a:latin typeface="Arial"/>
                <a:cs typeface="Arial"/>
              </a:rPr>
              <a:t>This slide summarises the considerations for school and trust leaders set out in the ‘Making Data Work’ report from the Workload Advisory Group. </a:t>
            </a:r>
            <a:endParaRPr lang="en-GB" b="0">
              <a:latin typeface="Arial" pitchFamily="34"/>
              <a:cs typeface="Arial" pitchFamily="34"/>
            </a:endParaRPr>
          </a:p>
          <a:p>
            <a:pPr marL="0" lvl="0" indent="0">
              <a:buNone/>
            </a:pPr>
            <a:endParaRPr lang="en-GB" b="0">
              <a:latin typeface="Arial" pitchFamily="34"/>
              <a:cs typeface="Arial" pitchFamily="34"/>
            </a:endParaRPr>
          </a:p>
          <a:p>
            <a:pPr marL="0" lvl="0" indent="0">
              <a:buNone/>
            </a:pPr>
            <a:r>
              <a:rPr lang="en-GB" b="0">
                <a:latin typeface="Arial"/>
                <a:cs typeface="Arial"/>
              </a:rPr>
              <a:t>The full text of the considerations are as follows.</a:t>
            </a:r>
          </a:p>
          <a:p>
            <a:pPr marL="0" lvl="0" indent="0">
              <a:buNone/>
            </a:pPr>
            <a:endParaRPr lang="en-GB" b="0">
              <a:latin typeface="Arial" pitchFamily="34"/>
              <a:cs typeface="Arial" pitchFamily="34"/>
            </a:endParaRPr>
          </a:p>
          <a:p>
            <a:pPr marL="0" lvl="0" indent="0">
              <a:buNone/>
            </a:pPr>
            <a:r>
              <a:rPr lang="en-GB" b="0">
                <a:latin typeface="Arial"/>
                <a:cs typeface="Arial"/>
              </a:rPr>
              <a:t>School and trust leaders should: </a:t>
            </a:r>
            <a:endParaRPr lang="en-GB" b="0">
              <a:latin typeface="Arial" pitchFamily="34"/>
              <a:cs typeface="Arial" pitchFamily="34"/>
            </a:endParaRPr>
          </a:p>
          <a:p>
            <a:pPr lvl="1"/>
            <a:r>
              <a:rPr lang="en-GB">
                <a:latin typeface="Arial"/>
                <a:cs typeface="Arial"/>
              </a:rPr>
              <a:t>have simple systems that allow behaviour incidents, detentions and other pastoral information to be logged during the normal working day, rather than at break and lunchtimes, wherever possible. </a:t>
            </a:r>
            <a:endParaRPr lang="en-GB">
              <a:latin typeface="Arial" pitchFamily="34"/>
              <a:cs typeface="Arial" pitchFamily="34"/>
            </a:endParaRPr>
          </a:p>
          <a:p>
            <a:pPr lvl="1"/>
            <a:r>
              <a:rPr lang="en-GB">
                <a:latin typeface="Arial"/>
                <a:cs typeface="Arial"/>
              </a:rPr>
              <a:t>minimise or eliminate the number of pieces of information teachers are expected to compile. </a:t>
            </a:r>
            <a:endParaRPr lang="en-GB">
              <a:latin typeface="Arial" pitchFamily="34"/>
              <a:cs typeface="Arial" pitchFamily="34"/>
            </a:endParaRPr>
          </a:p>
          <a:p>
            <a:pPr lvl="1"/>
            <a:r>
              <a:rPr lang="en-GB">
                <a:latin typeface="Arial"/>
                <a:cs typeface="Arial"/>
              </a:rPr>
              <a:t>understand the quality and purpose of the assessments being used in their school – including details of their reliability and validity in relation to the curriculum. </a:t>
            </a:r>
            <a:endParaRPr lang="en-GB">
              <a:latin typeface="Arial" pitchFamily="34"/>
              <a:cs typeface="Arial" pitchFamily="34"/>
            </a:endParaRPr>
          </a:p>
          <a:p>
            <a:pPr lvl="1"/>
            <a:r>
              <a:rPr lang="en-GB">
                <a:latin typeface="Arial"/>
                <a:cs typeface="Arial"/>
              </a:rPr>
              <a:t>review their approach to reporting and parental engagement, to inform parents of their child’s performance and behaviour at school in a way that is manageable for teachers, and consider how best to set out expectations to parents. </a:t>
            </a:r>
            <a:endParaRPr lang="en-GB">
              <a:latin typeface="Arial" pitchFamily="34"/>
              <a:cs typeface="Arial" pitchFamily="34"/>
            </a:endParaRPr>
          </a:p>
          <a:p>
            <a:pPr lvl="1"/>
            <a:r>
              <a:rPr lang="en-GB">
                <a:latin typeface="Arial"/>
                <a:cs typeface="Arial"/>
              </a:rPr>
              <a:t>use the data principles set out above to decide what the planned intervention for students is, and to minimise the data burden involved in ensuring the students are correctly identified. </a:t>
            </a:r>
            <a:endParaRPr lang="en-GB">
              <a:latin typeface="Arial" pitchFamily="34"/>
              <a:cs typeface="Arial" pitchFamily="34"/>
            </a:endParaRPr>
          </a:p>
          <a:p>
            <a:pPr lvl="0"/>
            <a:endParaRPr lang="en-GB" b="0">
              <a:latin typeface="Arial" pitchFamily="34"/>
              <a:cs typeface="Arial" pitchFamily="34"/>
            </a:endParaRPr>
          </a:p>
          <a:p>
            <a:pPr marL="0" lvl="0" indent="0">
              <a:buNone/>
            </a:pPr>
            <a:r>
              <a:rPr lang="en-GB" b="0">
                <a:latin typeface="Arial"/>
                <a:cs typeface="Arial"/>
              </a:rPr>
              <a:t>School and trust leaders should not: </a:t>
            </a:r>
            <a:endParaRPr lang="en-GB" b="0">
              <a:latin typeface="Arial" pitchFamily="34"/>
              <a:cs typeface="Arial" pitchFamily="34"/>
            </a:endParaRPr>
          </a:p>
          <a:p>
            <a:pPr lvl="1"/>
            <a:r>
              <a:rPr lang="en-GB">
                <a:latin typeface="Arial"/>
                <a:cs typeface="Arial"/>
              </a:rPr>
              <a:t>have more than two or three attainment data collection points a year, which should be used to inform clear actions. Increasing assessment frequency is not inherently likely to improve outcomes for pupils. </a:t>
            </a:r>
            <a:endParaRPr lang="en-GB">
              <a:latin typeface="Arial" pitchFamily="34"/>
              <a:cs typeface="Arial" pitchFamily="34"/>
            </a:endParaRPr>
          </a:p>
          <a:p>
            <a:pPr lvl="1"/>
            <a:r>
              <a:rPr lang="en-GB">
                <a:latin typeface="Arial"/>
                <a:cs typeface="Arial"/>
              </a:rPr>
              <a:t>make pay progression for teachers dependent on quantitative assessment metrics, such as test outcomes.</a:t>
            </a:r>
          </a:p>
          <a:p>
            <a:pPr lvl="1"/>
            <a:endParaRPr lang="en-GB">
              <a:latin typeface="Arial" pitchFamily="34"/>
              <a:cs typeface="Arial" pitchFamily="34"/>
            </a:endParaRPr>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E15429E5-9713-4390-65FA-7A3F0DC9CEB2}"/>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D47BD27-AD83-5F44-8964-3619FAE9DEE5}"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D68DCF-8053-708B-768D-764799627F6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FB50B0E1-9F67-3159-E50F-F908B7A37778}"/>
              </a:ext>
            </a:extLst>
          </p:cNvPr>
          <p:cNvSpPr txBox="1">
            <a:spLocks noGrp="1"/>
          </p:cNvSpPr>
          <p:nvPr>
            <p:ph type="body" sz="quarter" idx="1"/>
          </p:nvPr>
        </p:nvSpPr>
        <p:spPr/>
        <p:txBody>
          <a:bodyPr/>
          <a:lstStyle/>
          <a:p>
            <a:pPr marL="0" lvl="0" indent="0">
              <a:buNone/>
            </a:pPr>
            <a:r>
              <a:rPr lang="en-GB" b="0">
                <a:latin typeface="Arial"/>
                <a:cs typeface="Arial"/>
              </a:rPr>
              <a:t>The Ofsted inspection handbook, republished in 2021, is clear that inspectors will not consider schools’ internal progress and attainment data during an inspection. </a:t>
            </a:r>
            <a:endParaRPr lang="en-GB" b="0">
              <a:latin typeface="Arial" pitchFamily="34"/>
              <a:cs typeface="Arial" pitchFamily="34"/>
            </a:endParaRPr>
          </a:p>
          <a:p>
            <a:pPr marL="0" lvl="0" indent="0">
              <a:buNone/>
            </a:pPr>
            <a:endParaRPr lang="en-GB" b="0">
              <a:latin typeface="Arial"/>
              <a:cs typeface="Arial"/>
            </a:endParaRPr>
          </a:p>
          <a:p>
            <a:pPr marL="0" lvl="0" indent="0">
              <a:buNone/>
            </a:pPr>
            <a:r>
              <a:rPr lang="en-GB" b="0">
                <a:latin typeface="Arial"/>
                <a:cs typeface="Arial"/>
              </a:rPr>
              <a:t>Rather they will use the official Inspection data summary report (IDSR) as the starting point, get to see at first hand the quality of education as experienced by pupils and understand how well leaders know what it is like to be a pupil at the school.</a:t>
            </a:r>
            <a:r>
              <a:rPr lang="en-GB">
                <a:latin typeface="Arial"/>
                <a:cs typeface="Arial"/>
              </a:rPr>
              <a:t> </a:t>
            </a: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F80860DD-6D31-2044-3E8E-EDE354D51A2B}"/>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F5C255-C7B9-9B4F-B403-567B87195507}"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29177-6048-9E80-731F-779F18A5538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BC3FFCA8-A4C8-9AD5-887B-186A09BE6E1A}"/>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slide has quotes from case studies to provide details on what the schools did and the impact of this.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The full case studies for West Chiltington Community College and the Ark network of schools are included in the Making data work report.</a:t>
            </a:r>
          </a:p>
        </p:txBody>
      </p:sp>
      <p:sp>
        <p:nvSpPr>
          <p:cNvPr id="4" name="Slide Number Placeholder 3">
            <a:extLst>
              <a:ext uri="{FF2B5EF4-FFF2-40B4-BE49-F238E27FC236}">
                <a16:creationId xmlns:a16="http://schemas.microsoft.com/office/drawing/2014/main" id="{F33F55EF-FD03-3854-31C7-03280683CEB8}"/>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160BD1-CA90-D049-B7EE-1CE02A0A4B22}"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F5AD6B-9C45-ECF8-D48A-FBE4B3F313D1}"/>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25229CE1-3122-3003-83C2-1FE059979BD9}"/>
              </a:ext>
            </a:extLst>
          </p:cNvPr>
          <p:cNvSpPr txBox="1">
            <a:spLocks noGrp="1"/>
          </p:cNvSpPr>
          <p:nvPr>
            <p:ph type="body" sz="quarter" idx="1"/>
          </p:nvPr>
        </p:nvSpPr>
        <p:spPr/>
        <p:txBody>
          <a:bodyPr/>
          <a:lstStyle/>
          <a:p>
            <a:pPr marL="0" lvl="0" indent="0">
              <a:buNone/>
            </a:pPr>
            <a:r>
              <a:rPr lang="en-GB" b="0">
                <a:latin typeface="Arial" pitchFamily="34"/>
                <a:cs typeface="Arial" pitchFamily="34"/>
              </a:rPr>
              <a:t>You could brainstorm the different ways data is collected and present this flow chart or a visual diagram to highlight if or where there is duplication in data collection processes.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You may choose to focus just on attainment data and address non-attainment data (such as attendance, behaviour, individual pupil needs, personnel and finance) separately. </a:t>
            </a:r>
          </a:p>
        </p:txBody>
      </p:sp>
      <p:sp>
        <p:nvSpPr>
          <p:cNvPr id="4" name="Slide Number Placeholder 3">
            <a:extLst>
              <a:ext uri="{FF2B5EF4-FFF2-40B4-BE49-F238E27FC236}">
                <a16:creationId xmlns:a16="http://schemas.microsoft.com/office/drawing/2014/main" id="{897B6B93-AB82-A181-1C5E-4EE6EBFAE6D1}"/>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F980FC-5C8B-EC45-BE07-EEA540A815B7}"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E4C59-5071-BEEC-5C79-15293DB45279}"/>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7C2996D4-ABBE-F925-A6EA-E222330F0282}"/>
              </a:ext>
            </a:extLst>
          </p:cNvPr>
          <p:cNvSpPr txBox="1">
            <a:spLocks noGrp="1"/>
          </p:cNvSpPr>
          <p:nvPr>
            <p:ph type="body" sz="quarter" idx="1"/>
          </p:nvPr>
        </p:nvSpPr>
        <p:spPr/>
        <p:txBody>
          <a:bodyPr/>
          <a:lstStyle/>
          <a:p>
            <a:pPr marL="0" lvl="0" indent="0">
              <a:buNone/>
            </a:pPr>
            <a:r>
              <a:rPr lang="en-GB" b="0">
                <a:latin typeface="Arial" pitchFamily="34"/>
                <a:cs typeface="Arial" pitchFamily="34"/>
              </a:rPr>
              <a:t>You may choose to focus just on attainment data and address non-attainment data (such as attendance, behaviour, individual pupil needs, personnel and finance) separately.</a:t>
            </a:r>
          </a:p>
        </p:txBody>
      </p:sp>
      <p:sp>
        <p:nvSpPr>
          <p:cNvPr id="4" name="Slide Number Placeholder 3">
            <a:extLst>
              <a:ext uri="{FF2B5EF4-FFF2-40B4-BE49-F238E27FC236}">
                <a16:creationId xmlns:a16="http://schemas.microsoft.com/office/drawing/2014/main" id="{22C2F3D2-136D-83EB-AE0F-11055DE91E7B}"/>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8DCC78-00AB-FF4C-A7DB-17AFA21507CD}"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7B9B99-C70E-E627-99F5-A5C9D86FD958}"/>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0AD32B0F-71AF-A9A9-F7C2-F3C72C7AAD12}"/>
              </a:ext>
            </a:extLst>
          </p:cNvPr>
          <p:cNvSpPr txBox="1">
            <a:spLocks noGrp="1"/>
          </p:cNvSpPr>
          <p:nvPr>
            <p:ph type="body" sz="quarter" idx="1"/>
          </p:nvPr>
        </p:nvSpPr>
        <p:spPr/>
        <p:txBody>
          <a:bodyPr/>
          <a:lstStyle/>
          <a:p>
            <a:pPr marL="0" lvl="0" indent="0">
              <a:buNone/>
            </a:pPr>
            <a:r>
              <a:rPr lang="en-GB" b="0">
                <a:latin typeface="Arial" pitchFamily="34"/>
                <a:cs typeface="Arial" pitchFamily="34"/>
              </a:rPr>
              <a:t>If any practices cause a lot of debate, they are worth more thought and investigation. </a:t>
            </a:r>
          </a:p>
        </p:txBody>
      </p:sp>
      <p:sp>
        <p:nvSpPr>
          <p:cNvPr id="4" name="Slide Number Placeholder 3">
            <a:extLst>
              <a:ext uri="{FF2B5EF4-FFF2-40B4-BE49-F238E27FC236}">
                <a16:creationId xmlns:a16="http://schemas.microsoft.com/office/drawing/2014/main" id="{FF9D944D-E7D7-A8CF-A26C-7CC6D3AAA726}"/>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4E7B037-6DD7-D348-A928-7AC38B14258B}"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E5D7FF-13C2-62B4-73F6-990E27C3F73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2B3BD890-C1E0-2EF1-941E-73F8C5550DD1}"/>
              </a:ext>
            </a:extLst>
          </p:cNvPr>
          <p:cNvSpPr txBox="1">
            <a:spLocks noGrp="1"/>
          </p:cNvSpPr>
          <p:nvPr>
            <p:ph type="body" sz="quarter" idx="1"/>
          </p:nvPr>
        </p:nvSpPr>
        <p:spPr/>
        <p:txBody>
          <a:bodyPr/>
          <a:lstStyle/>
          <a:p>
            <a:pPr marL="0" lvl="0" indent="0">
              <a:buNone/>
            </a:pPr>
            <a:r>
              <a:rPr lang="en-GB" b="0">
                <a:latin typeface="Arial" pitchFamily="34"/>
                <a:cs typeface="Arial" pitchFamily="34"/>
              </a:rPr>
              <a:t>At the end of your session, you should decide how actions are recorded, who is responsible, review dates, and how you will communicate the changes with staff, governors, pupils and parents/carers.</a:t>
            </a:r>
          </a:p>
        </p:txBody>
      </p:sp>
      <p:sp>
        <p:nvSpPr>
          <p:cNvPr id="4" name="Slide Number Placeholder 3">
            <a:extLst>
              <a:ext uri="{FF2B5EF4-FFF2-40B4-BE49-F238E27FC236}">
                <a16:creationId xmlns:a16="http://schemas.microsoft.com/office/drawing/2014/main" id="{D187CF3D-153F-5C59-E5FF-0850E93AF60A}"/>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74B283-FD03-5248-885F-2542CD913649}"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FA8F-3CC3-A276-7196-DE463319F20D}"/>
              </a:ext>
            </a:extLst>
          </p:cNvPr>
          <p:cNvSpPr txBox="1">
            <a:spLocks noGrp="1"/>
          </p:cNvSpPr>
          <p:nvPr>
            <p:ph type="ctrTitle"/>
          </p:nvPr>
        </p:nvSpPr>
        <p:spPr>
          <a:xfrm>
            <a:off x="685800" y="981078"/>
            <a:ext cx="7772400" cy="1470026"/>
          </a:xfrm>
        </p:spPr>
        <p:txBody>
          <a:bodyPr/>
          <a:lstStyle>
            <a:lvl1pPr>
              <a:defRPr sz="54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A1F08C92-25DF-F508-8F41-846CF49C5C44}"/>
              </a:ext>
            </a:extLst>
          </p:cNvPr>
          <p:cNvSpPr txBox="1">
            <a:spLocks noGrp="1"/>
          </p:cNvSpPr>
          <p:nvPr>
            <p:ph type="subTitle" idx="1"/>
          </p:nvPr>
        </p:nvSpPr>
        <p:spPr>
          <a:xfrm>
            <a:off x="683568" y="2924946"/>
            <a:ext cx="6400800" cy="1752603"/>
          </a:xfrm>
        </p:spPr>
        <p:txBody>
          <a:bodyPr/>
          <a:lstStyle>
            <a:lvl1pPr marL="0" indent="0">
              <a:buNone/>
              <a:defRPr>
                <a:latin typeface="Arial" pitchFamily="34"/>
                <a:cs typeface="Arial" pitchFamily="34"/>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62F11033-FB00-7117-397C-921AD152A668}"/>
              </a:ext>
            </a:extLst>
          </p:cNvPr>
          <p:cNvSpPr txBox="1">
            <a:spLocks noGrp="1"/>
          </p:cNvSpPr>
          <p:nvPr>
            <p:ph type="dt" sz="half" idx="7"/>
          </p:nvPr>
        </p:nvSpPr>
        <p:spPr/>
        <p:txBody>
          <a:bodyPr/>
          <a:lstStyle>
            <a:lvl1pPr>
              <a:defRPr/>
            </a:lvl1pPr>
          </a:lstStyle>
          <a:p>
            <a:pPr lvl="0"/>
            <a:fld id="{939AD123-5D5C-D74D-A57F-70EE10862C28}" type="datetime1">
              <a:rPr lang="en-GB"/>
              <a:pPr lvl="0"/>
              <a:t>05/03/2024</a:t>
            </a:fld>
            <a:endParaRPr lang="en-GB"/>
          </a:p>
        </p:txBody>
      </p:sp>
      <p:sp>
        <p:nvSpPr>
          <p:cNvPr id="5" name="Footer Placeholder 4">
            <a:extLst>
              <a:ext uri="{FF2B5EF4-FFF2-40B4-BE49-F238E27FC236}">
                <a16:creationId xmlns:a16="http://schemas.microsoft.com/office/drawing/2014/main" id="{6E5A42F9-375E-A5E5-3C35-D384093C6B1B}"/>
              </a:ext>
            </a:extLst>
          </p:cNvPr>
          <p:cNvSpPr txBox="1">
            <a:spLocks noGrp="1"/>
          </p:cNvSpPr>
          <p:nvPr>
            <p:ph type="ftr" sz="quarter" idx="9"/>
          </p:nvPr>
        </p:nvSpPr>
        <p:spPr/>
        <p:txBody>
          <a:bodyPr/>
          <a:lstStyle>
            <a:lvl1pPr>
              <a:defRPr/>
            </a:lvl1pPr>
          </a:lstStyle>
          <a:p>
            <a:pPr lvl="0"/>
            <a:r>
              <a:rPr lang="en-GB"/>
              <a:t>DRAFT CONFIDENTIAL</a:t>
            </a:r>
          </a:p>
        </p:txBody>
      </p:sp>
      <p:sp>
        <p:nvSpPr>
          <p:cNvPr id="6" name="Slide Number Placeholder 5">
            <a:extLst>
              <a:ext uri="{FF2B5EF4-FFF2-40B4-BE49-F238E27FC236}">
                <a16:creationId xmlns:a16="http://schemas.microsoft.com/office/drawing/2014/main" id="{FF23740B-6908-DABE-A07C-C74506CE8CD7}"/>
              </a:ext>
            </a:extLst>
          </p:cNvPr>
          <p:cNvSpPr txBox="1">
            <a:spLocks noGrp="1"/>
          </p:cNvSpPr>
          <p:nvPr>
            <p:ph type="sldNum" sz="quarter" idx="8"/>
          </p:nvPr>
        </p:nvSpPr>
        <p:spPr/>
        <p:txBody>
          <a:bodyPr/>
          <a:lstStyle>
            <a:lvl1pPr>
              <a:defRPr/>
            </a:lvl1pPr>
          </a:lstStyle>
          <a:p>
            <a:pPr lvl="0"/>
            <a:fld id="{7B8B96C5-C5D2-A64F-84AF-D6A4977472AA}" type="slidenum">
              <a:t>‹#›</a:t>
            </a:fld>
            <a:endParaRPr lang="en-GB"/>
          </a:p>
        </p:txBody>
      </p:sp>
    </p:spTree>
    <p:extLst>
      <p:ext uri="{BB962C8B-B14F-4D97-AF65-F5344CB8AC3E}">
        <p14:creationId xmlns:p14="http://schemas.microsoft.com/office/powerpoint/2010/main" val="5863656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A275AB0-AFA0-EB92-17B0-77A95D9E2C91}"/>
              </a:ext>
            </a:extLst>
          </p:cNvPr>
          <p:cNvSpPr txBox="1">
            <a:spLocks noGrp="1"/>
          </p:cNvSpPr>
          <p:nvPr>
            <p:ph type="dt" sz="half" idx="7"/>
          </p:nvPr>
        </p:nvSpPr>
        <p:spPr/>
        <p:txBody>
          <a:bodyPr/>
          <a:lstStyle>
            <a:lvl1pPr>
              <a:defRPr/>
            </a:lvl1pPr>
          </a:lstStyle>
          <a:p>
            <a:pPr lvl="0"/>
            <a:fld id="{101C916B-E7AC-6D42-8F4A-E73799D45F97}" type="datetime1">
              <a:rPr lang="en-GB"/>
              <a:pPr lvl="0"/>
              <a:t>05/03/2024</a:t>
            </a:fld>
            <a:endParaRPr lang="en-GB"/>
          </a:p>
        </p:txBody>
      </p:sp>
      <p:sp>
        <p:nvSpPr>
          <p:cNvPr id="3" name="Footer Placeholder 4">
            <a:extLst>
              <a:ext uri="{FF2B5EF4-FFF2-40B4-BE49-F238E27FC236}">
                <a16:creationId xmlns:a16="http://schemas.microsoft.com/office/drawing/2014/main" id="{249213AB-2CEA-CF04-DE4F-BE2B7D06EE24}"/>
              </a:ext>
            </a:extLst>
          </p:cNvPr>
          <p:cNvSpPr txBox="1">
            <a:spLocks noGrp="1"/>
          </p:cNvSpPr>
          <p:nvPr>
            <p:ph type="ftr" sz="quarter" idx="9"/>
          </p:nvPr>
        </p:nvSpPr>
        <p:spPr/>
        <p:txBody>
          <a:bodyPr/>
          <a:lstStyle>
            <a:lvl1pPr>
              <a:defRPr/>
            </a:lvl1pPr>
          </a:lstStyle>
          <a:p>
            <a:pPr lvl="0"/>
            <a:r>
              <a:rPr lang="en-GB"/>
              <a:t>DRAFT CONFIDENTIAL</a:t>
            </a:r>
          </a:p>
        </p:txBody>
      </p:sp>
      <p:sp>
        <p:nvSpPr>
          <p:cNvPr id="4" name="Slide Number Placeholder 5">
            <a:extLst>
              <a:ext uri="{FF2B5EF4-FFF2-40B4-BE49-F238E27FC236}">
                <a16:creationId xmlns:a16="http://schemas.microsoft.com/office/drawing/2014/main" id="{C05BD945-152B-891F-5258-28E417503279}"/>
              </a:ext>
            </a:extLst>
          </p:cNvPr>
          <p:cNvSpPr txBox="1">
            <a:spLocks noGrp="1"/>
          </p:cNvSpPr>
          <p:nvPr>
            <p:ph type="sldNum" sz="quarter" idx="8"/>
          </p:nvPr>
        </p:nvSpPr>
        <p:spPr/>
        <p:txBody>
          <a:bodyPr/>
          <a:lstStyle>
            <a:lvl1pPr>
              <a:defRPr/>
            </a:lvl1pPr>
          </a:lstStyle>
          <a:p>
            <a:pPr lvl="0"/>
            <a:fld id="{D5D89B51-379A-ED43-9B72-01115BF040D2}" type="slidenum">
              <a:t>‹#›</a:t>
            </a:fld>
            <a:endParaRPr lang="en-GB"/>
          </a:p>
        </p:txBody>
      </p:sp>
    </p:spTree>
    <p:extLst>
      <p:ext uri="{BB962C8B-B14F-4D97-AF65-F5344CB8AC3E}">
        <p14:creationId xmlns:p14="http://schemas.microsoft.com/office/powerpoint/2010/main" val="145336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7673-7A40-4E68-194C-9A3CF163DA39}"/>
              </a:ext>
            </a:extLst>
          </p:cNvPr>
          <p:cNvSpPr txBox="1">
            <a:spLocks noGrp="1"/>
          </p:cNvSpPr>
          <p:nvPr>
            <p:ph type="title"/>
          </p:nvPr>
        </p:nvSpPr>
        <p:spPr>
          <a:xfrm>
            <a:off x="684208" y="335923"/>
            <a:ext cx="7775572" cy="645154"/>
          </a:xfrm>
        </p:spPr>
        <p:txBody>
          <a:bodyPr/>
          <a:lstStyle>
            <a:lvl1pPr>
              <a:defRPr/>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0EC231EB-6BB1-3B41-6F23-242E6F94E31F}"/>
              </a:ext>
            </a:extLst>
          </p:cNvPr>
          <p:cNvSpPr txBox="1">
            <a:spLocks noGrp="1"/>
          </p:cNvSpPr>
          <p:nvPr>
            <p:ph type="pic" idx="1"/>
          </p:nvPr>
        </p:nvSpPr>
        <p:spPr>
          <a:xfrm>
            <a:off x="1872270" y="1187202"/>
            <a:ext cx="5256583" cy="4112367"/>
          </a:xfrm>
          <a:ln w="9528">
            <a:solidFill>
              <a:srgbClr val="1F497D"/>
            </a:solidFill>
            <a:prstDash val="solid"/>
          </a:ln>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AF2B1050-2423-D029-E2D8-8B19B719039E}"/>
              </a:ext>
            </a:extLst>
          </p:cNvPr>
          <p:cNvSpPr txBox="1">
            <a:spLocks noGrp="1"/>
          </p:cNvSpPr>
          <p:nvPr>
            <p:ph type="body" idx="2"/>
          </p:nvPr>
        </p:nvSpPr>
        <p:spPr>
          <a:xfrm>
            <a:off x="1763685" y="5445572"/>
            <a:ext cx="5486400" cy="359697"/>
          </a:xfrm>
        </p:spPr>
        <p:txBody>
          <a:bodyPr/>
          <a:lstStyle>
            <a:lvl1pPr marL="0" indent="0">
              <a:buNone/>
              <a:defRPr sz="1400"/>
            </a:lvl1pPr>
          </a:lstStyle>
          <a:p>
            <a:pPr lvl="0"/>
            <a:r>
              <a:rPr lang="en-US"/>
              <a:t>Click to edit Master text styles</a:t>
            </a:r>
          </a:p>
        </p:txBody>
      </p:sp>
      <p:sp>
        <p:nvSpPr>
          <p:cNvPr id="5" name="Date Placeholder 3">
            <a:extLst>
              <a:ext uri="{FF2B5EF4-FFF2-40B4-BE49-F238E27FC236}">
                <a16:creationId xmlns:a16="http://schemas.microsoft.com/office/drawing/2014/main" id="{A4C28F39-A83E-25EB-2C9F-17B8AD5037D5}"/>
              </a:ext>
            </a:extLst>
          </p:cNvPr>
          <p:cNvSpPr txBox="1">
            <a:spLocks noGrp="1"/>
          </p:cNvSpPr>
          <p:nvPr>
            <p:ph type="dt" sz="half" idx="7"/>
          </p:nvPr>
        </p:nvSpPr>
        <p:spPr/>
        <p:txBody>
          <a:bodyPr/>
          <a:lstStyle>
            <a:lvl1pPr>
              <a:defRPr/>
            </a:lvl1pPr>
          </a:lstStyle>
          <a:p>
            <a:pPr lvl="0"/>
            <a:fld id="{EA61A65D-D546-324F-BB0E-1C87171E80EB}" type="datetime1">
              <a:rPr lang="en-GB"/>
              <a:pPr lvl="0"/>
              <a:t>05/03/2024</a:t>
            </a:fld>
            <a:endParaRPr lang="en-GB"/>
          </a:p>
        </p:txBody>
      </p:sp>
      <p:sp>
        <p:nvSpPr>
          <p:cNvPr id="6" name="Footer Placeholder 4">
            <a:extLst>
              <a:ext uri="{FF2B5EF4-FFF2-40B4-BE49-F238E27FC236}">
                <a16:creationId xmlns:a16="http://schemas.microsoft.com/office/drawing/2014/main" id="{7ACD23BF-AF7F-209C-8E6B-BB057A727470}"/>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C3B5FFC1-B773-BDFC-EBEC-AD4D4D8F1A1A}"/>
              </a:ext>
            </a:extLst>
          </p:cNvPr>
          <p:cNvSpPr txBox="1">
            <a:spLocks noGrp="1"/>
          </p:cNvSpPr>
          <p:nvPr>
            <p:ph type="sldNum" sz="quarter" idx="8"/>
          </p:nvPr>
        </p:nvSpPr>
        <p:spPr/>
        <p:txBody>
          <a:bodyPr/>
          <a:lstStyle>
            <a:lvl1pPr>
              <a:defRPr/>
            </a:lvl1pPr>
          </a:lstStyle>
          <a:p>
            <a:pPr lvl="0"/>
            <a:fld id="{6156F614-0F73-0A41-B48A-4B8973F7C7D8}" type="slidenum">
              <a:t>‹#›</a:t>
            </a:fld>
            <a:endParaRPr lang="en-GB"/>
          </a:p>
        </p:txBody>
      </p:sp>
    </p:spTree>
    <p:extLst>
      <p:ext uri="{BB962C8B-B14F-4D97-AF65-F5344CB8AC3E}">
        <p14:creationId xmlns:p14="http://schemas.microsoft.com/office/powerpoint/2010/main" val="198389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EC77-B0D1-C0B1-801A-5065CEECF4E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CC6E5621-58E8-A51E-1DC3-EA16F9844681}"/>
              </a:ext>
            </a:extLst>
          </p:cNvPr>
          <p:cNvSpPr txBox="1">
            <a:spLocks noGrp="1"/>
          </p:cNvSpPr>
          <p:nvPr>
            <p:ph type="dt" sz="half" idx="7"/>
          </p:nvPr>
        </p:nvSpPr>
        <p:spPr/>
        <p:txBody>
          <a:bodyPr/>
          <a:lstStyle>
            <a:lvl1pPr>
              <a:defRPr/>
            </a:lvl1pPr>
          </a:lstStyle>
          <a:p>
            <a:pPr lvl="0"/>
            <a:fld id="{02DB6312-3A4F-694A-B968-8F8309152C7B}" type="datetime1">
              <a:rPr lang="en-GB"/>
              <a:pPr lvl="0"/>
              <a:t>05/03/2024</a:t>
            </a:fld>
            <a:endParaRPr lang="en-GB"/>
          </a:p>
        </p:txBody>
      </p:sp>
      <p:sp>
        <p:nvSpPr>
          <p:cNvPr id="4" name="Footer Placeholder 3">
            <a:extLst>
              <a:ext uri="{FF2B5EF4-FFF2-40B4-BE49-F238E27FC236}">
                <a16:creationId xmlns:a16="http://schemas.microsoft.com/office/drawing/2014/main" id="{DB1DD096-2B9B-E0EF-4BB3-8E5F134434C3}"/>
              </a:ext>
            </a:extLst>
          </p:cNvPr>
          <p:cNvSpPr txBox="1">
            <a:spLocks noGrp="1"/>
          </p:cNvSpPr>
          <p:nvPr>
            <p:ph type="ftr" sz="quarter" idx="9"/>
          </p:nvPr>
        </p:nvSpPr>
        <p:spPr/>
        <p:txBody>
          <a:bodyPr/>
          <a:lstStyle>
            <a:lvl1pPr>
              <a:defRPr/>
            </a:lvl1pPr>
          </a:lstStyle>
          <a:p>
            <a:pPr lvl="0"/>
            <a:r>
              <a:rPr lang="en-GB"/>
              <a:t>DRAFT CONFIDENTIAL</a:t>
            </a:r>
          </a:p>
        </p:txBody>
      </p:sp>
      <p:sp>
        <p:nvSpPr>
          <p:cNvPr id="5" name="Slide Number Placeholder 4">
            <a:extLst>
              <a:ext uri="{FF2B5EF4-FFF2-40B4-BE49-F238E27FC236}">
                <a16:creationId xmlns:a16="http://schemas.microsoft.com/office/drawing/2014/main" id="{3E128944-3D3E-E92E-86FF-4586EAAAD666}"/>
              </a:ext>
            </a:extLst>
          </p:cNvPr>
          <p:cNvSpPr txBox="1">
            <a:spLocks noGrp="1"/>
          </p:cNvSpPr>
          <p:nvPr>
            <p:ph type="sldNum" sz="quarter" idx="8"/>
          </p:nvPr>
        </p:nvSpPr>
        <p:spPr/>
        <p:txBody>
          <a:bodyPr/>
          <a:lstStyle>
            <a:lvl1pPr>
              <a:defRPr/>
            </a:lvl1pPr>
          </a:lstStyle>
          <a:p>
            <a:pPr lvl="0"/>
            <a:fld id="{30BEE6E3-1A35-564C-BF5C-75EF3FC6EE19}" type="slidenum">
              <a:t>‹#›</a:t>
            </a:fld>
            <a:endParaRPr lang="en-GB"/>
          </a:p>
        </p:txBody>
      </p:sp>
    </p:spTree>
    <p:extLst>
      <p:ext uri="{BB962C8B-B14F-4D97-AF65-F5344CB8AC3E}">
        <p14:creationId xmlns:p14="http://schemas.microsoft.com/office/powerpoint/2010/main" val="183470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5212-4915-A29D-3FF2-A2A6C54BDF67}"/>
              </a:ext>
            </a:extLst>
          </p:cNvPr>
          <p:cNvSpPr txBox="1">
            <a:spLocks noGrp="1"/>
          </p:cNvSpPr>
          <p:nvPr>
            <p:ph type="title"/>
          </p:nvPr>
        </p:nvSpPr>
        <p:spPr>
          <a:xfrm>
            <a:off x="684208" y="333371"/>
            <a:ext cx="7775572" cy="647696"/>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CDBFAE79-447F-407D-8CEC-392078D425B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0D8399-1F43-8044-57CE-2EDABBA97D1D}"/>
              </a:ext>
            </a:extLst>
          </p:cNvPr>
          <p:cNvSpPr txBox="1">
            <a:spLocks noGrp="1"/>
          </p:cNvSpPr>
          <p:nvPr>
            <p:ph type="dt" sz="half" idx="7"/>
          </p:nvPr>
        </p:nvSpPr>
        <p:spPr/>
        <p:txBody>
          <a:bodyPr/>
          <a:lstStyle>
            <a:lvl1pPr>
              <a:defRPr/>
            </a:lvl1pPr>
          </a:lstStyle>
          <a:p>
            <a:pPr lvl="0"/>
            <a:fld id="{C76421B5-7CA0-E144-9538-38276F6D2F7F}" type="datetime1">
              <a:rPr lang="en-GB"/>
              <a:pPr lvl="0"/>
              <a:t>05/03/2024</a:t>
            </a:fld>
            <a:endParaRPr lang="en-GB"/>
          </a:p>
        </p:txBody>
      </p:sp>
      <p:sp>
        <p:nvSpPr>
          <p:cNvPr id="5" name="Footer Placeholder 4">
            <a:extLst>
              <a:ext uri="{FF2B5EF4-FFF2-40B4-BE49-F238E27FC236}">
                <a16:creationId xmlns:a16="http://schemas.microsoft.com/office/drawing/2014/main" id="{47403B1D-7F8C-EEBE-AF4C-C95E2F3DD3AD}"/>
              </a:ext>
            </a:extLst>
          </p:cNvPr>
          <p:cNvSpPr txBox="1">
            <a:spLocks noGrp="1"/>
          </p:cNvSpPr>
          <p:nvPr>
            <p:ph type="ftr" sz="quarter" idx="9"/>
          </p:nvPr>
        </p:nvSpPr>
        <p:spPr/>
        <p:txBody>
          <a:bodyPr/>
          <a:lstStyle>
            <a:lvl1pPr>
              <a:defRPr/>
            </a:lvl1pPr>
          </a:lstStyle>
          <a:p>
            <a:pPr lvl="0"/>
            <a:r>
              <a:rPr lang="en-GB"/>
              <a:t>DRAFT CONFIDENTIAL</a:t>
            </a:r>
          </a:p>
        </p:txBody>
      </p:sp>
      <p:sp>
        <p:nvSpPr>
          <p:cNvPr id="6" name="Slide Number Placeholder 5">
            <a:extLst>
              <a:ext uri="{FF2B5EF4-FFF2-40B4-BE49-F238E27FC236}">
                <a16:creationId xmlns:a16="http://schemas.microsoft.com/office/drawing/2014/main" id="{CE5AE47E-6FCE-D57C-9FD6-2D4AB7807B9D}"/>
              </a:ext>
            </a:extLst>
          </p:cNvPr>
          <p:cNvSpPr txBox="1">
            <a:spLocks noGrp="1"/>
          </p:cNvSpPr>
          <p:nvPr>
            <p:ph type="sldNum" sz="quarter" idx="8"/>
          </p:nvPr>
        </p:nvSpPr>
        <p:spPr/>
        <p:txBody>
          <a:bodyPr/>
          <a:lstStyle>
            <a:lvl1pPr>
              <a:defRPr/>
            </a:lvl1pPr>
          </a:lstStyle>
          <a:p>
            <a:pPr lvl="0"/>
            <a:fld id="{7A4CA80E-0844-EA43-9A7B-7A66A5AA8193}" type="slidenum">
              <a:t>‹#›</a:t>
            </a:fld>
            <a:endParaRPr lang="en-GB"/>
          </a:p>
        </p:txBody>
      </p:sp>
    </p:spTree>
    <p:extLst>
      <p:ext uri="{BB962C8B-B14F-4D97-AF65-F5344CB8AC3E}">
        <p14:creationId xmlns:p14="http://schemas.microsoft.com/office/powerpoint/2010/main" val="149903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5D91-467F-7DF1-3A91-0D3B2B90ADB3}"/>
              </a:ext>
            </a:extLst>
          </p:cNvPr>
          <p:cNvSpPr txBox="1">
            <a:spLocks noGrp="1"/>
          </p:cNvSpPr>
          <p:nvPr>
            <p:ph type="title"/>
          </p:nvPr>
        </p:nvSpPr>
        <p:spPr>
          <a:xfrm>
            <a:off x="678923" y="981078"/>
            <a:ext cx="7775572" cy="1253340"/>
          </a:xfrm>
        </p:spPr>
        <p:txBody>
          <a:bodyPr anchor="t"/>
          <a:lstStyle>
            <a:lvl1pPr>
              <a:defRPr sz="4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42E32E60-4057-64F4-E84C-FE7D6B5EB8D0}"/>
              </a:ext>
            </a:extLst>
          </p:cNvPr>
          <p:cNvSpPr txBox="1">
            <a:spLocks noGrp="1"/>
          </p:cNvSpPr>
          <p:nvPr>
            <p:ph type="body" idx="1"/>
          </p:nvPr>
        </p:nvSpPr>
        <p:spPr>
          <a:xfrm>
            <a:off x="691112" y="2420892"/>
            <a:ext cx="7775572" cy="1500182"/>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DA0118C5-FEFE-FB24-5E99-842CB1EE3009}"/>
              </a:ext>
            </a:extLst>
          </p:cNvPr>
          <p:cNvSpPr txBox="1">
            <a:spLocks noGrp="1"/>
          </p:cNvSpPr>
          <p:nvPr>
            <p:ph type="dt" sz="half" idx="7"/>
          </p:nvPr>
        </p:nvSpPr>
        <p:spPr/>
        <p:txBody>
          <a:bodyPr/>
          <a:lstStyle>
            <a:lvl1pPr>
              <a:defRPr/>
            </a:lvl1pPr>
          </a:lstStyle>
          <a:p>
            <a:pPr lvl="0"/>
            <a:fld id="{4790F7A8-DDBC-7246-859F-57FC6519EE79}" type="datetime1">
              <a:rPr lang="en-GB"/>
              <a:pPr lvl="0"/>
              <a:t>05/03/2024</a:t>
            </a:fld>
            <a:endParaRPr lang="en-GB"/>
          </a:p>
        </p:txBody>
      </p:sp>
      <p:sp>
        <p:nvSpPr>
          <p:cNvPr id="5" name="Footer Placeholder 4">
            <a:extLst>
              <a:ext uri="{FF2B5EF4-FFF2-40B4-BE49-F238E27FC236}">
                <a16:creationId xmlns:a16="http://schemas.microsoft.com/office/drawing/2014/main" id="{DB5841EE-EC2A-9F0F-37F9-C3A555B99436}"/>
              </a:ext>
            </a:extLst>
          </p:cNvPr>
          <p:cNvSpPr txBox="1">
            <a:spLocks noGrp="1"/>
          </p:cNvSpPr>
          <p:nvPr>
            <p:ph type="ftr" sz="quarter" idx="9"/>
          </p:nvPr>
        </p:nvSpPr>
        <p:spPr/>
        <p:txBody>
          <a:bodyPr/>
          <a:lstStyle>
            <a:lvl1pPr>
              <a:defRPr/>
            </a:lvl1pPr>
          </a:lstStyle>
          <a:p>
            <a:pPr lvl="0"/>
            <a:r>
              <a:rPr lang="en-GB"/>
              <a:t>DRAFT CONFIDENTIAL</a:t>
            </a:r>
          </a:p>
        </p:txBody>
      </p:sp>
      <p:sp>
        <p:nvSpPr>
          <p:cNvPr id="6" name="Slide Number Placeholder 5">
            <a:extLst>
              <a:ext uri="{FF2B5EF4-FFF2-40B4-BE49-F238E27FC236}">
                <a16:creationId xmlns:a16="http://schemas.microsoft.com/office/drawing/2014/main" id="{19FE0A9D-55D4-E864-AEC6-7CA0999BFF33}"/>
              </a:ext>
            </a:extLst>
          </p:cNvPr>
          <p:cNvSpPr txBox="1">
            <a:spLocks noGrp="1"/>
          </p:cNvSpPr>
          <p:nvPr>
            <p:ph type="sldNum" sz="quarter" idx="8"/>
          </p:nvPr>
        </p:nvSpPr>
        <p:spPr/>
        <p:txBody>
          <a:bodyPr/>
          <a:lstStyle>
            <a:lvl1pPr>
              <a:defRPr/>
            </a:lvl1pPr>
          </a:lstStyle>
          <a:p>
            <a:pPr lvl="0"/>
            <a:fld id="{D751E08B-788D-E347-819F-663A64ACF52B}" type="slidenum">
              <a:t>‹#›</a:t>
            </a:fld>
            <a:endParaRPr lang="en-GB"/>
          </a:p>
        </p:txBody>
      </p:sp>
    </p:spTree>
    <p:extLst>
      <p:ext uri="{BB962C8B-B14F-4D97-AF65-F5344CB8AC3E}">
        <p14:creationId xmlns:p14="http://schemas.microsoft.com/office/powerpoint/2010/main" val="80305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6BA8-F309-831D-D0BD-02513EF63D28}"/>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B14764F-50DF-B6E4-0B83-2DDA58F3CD22}"/>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4160C3-E569-BE21-B290-D2F5704F6A65}"/>
              </a:ext>
            </a:extLst>
          </p:cNvPr>
          <p:cNvSpPr txBox="1">
            <a:spLocks noGrp="1"/>
          </p:cNvSpPr>
          <p:nvPr>
            <p:ph idx="2"/>
          </p:nvPr>
        </p:nvSpPr>
        <p:spPr>
          <a:xfrm>
            <a:off x="4648196"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29194E97-8CE2-ADA3-198F-C130F13D461D}"/>
              </a:ext>
            </a:extLst>
          </p:cNvPr>
          <p:cNvSpPr txBox="1">
            <a:spLocks noGrp="1"/>
          </p:cNvSpPr>
          <p:nvPr>
            <p:ph type="dt" sz="half" idx="7"/>
          </p:nvPr>
        </p:nvSpPr>
        <p:spPr/>
        <p:txBody>
          <a:bodyPr/>
          <a:lstStyle>
            <a:lvl1pPr>
              <a:defRPr/>
            </a:lvl1pPr>
          </a:lstStyle>
          <a:p>
            <a:pPr lvl="0"/>
            <a:fld id="{40F6ED1B-6C12-E340-A6C3-F1DBFE52E601}" type="datetime1">
              <a:rPr lang="en-GB"/>
              <a:pPr lvl="0"/>
              <a:t>05/03/2024</a:t>
            </a:fld>
            <a:endParaRPr lang="en-GB"/>
          </a:p>
        </p:txBody>
      </p:sp>
      <p:sp>
        <p:nvSpPr>
          <p:cNvPr id="6" name="Footer Placeholder 4">
            <a:extLst>
              <a:ext uri="{FF2B5EF4-FFF2-40B4-BE49-F238E27FC236}">
                <a16:creationId xmlns:a16="http://schemas.microsoft.com/office/drawing/2014/main" id="{46A852B5-2627-5A00-569C-1B5466491BA6}"/>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7145F369-E662-71FB-0422-381138F708F5}"/>
              </a:ext>
            </a:extLst>
          </p:cNvPr>
          <p:cNvSpPr txBox="1">
            <a:spLocks noGrp="1"/>
          </p:cNvSpPr>
          <p:nvPr>
            <p:ph type="sldNum" sz="quarter" idx="8"/>
          </p:nvPr>
        </p:nvSpPr>
        <p:spPr/>
        <p:txBody>
          <a:bodyPr/>
          <a:lstStyle>
            <a:lvl1pPr>
              <a:defRPr/>
            </a:lvl1pPr>
          </a:lstStyle>
          <a:p>
            <a:pPr lvl="0"/>
            <a:fld id="{21EF78F1-E3D7-4344-89C8-3677C8F0AE0B}" type="slidenum">
              <a:t>‹#›</a:t>
            </a:fld>
            <a:endParaRPr lang="en-GB"/>
          </a:p>
        </p:txBody>
      </p:sp>
    </p:spTree>
    <p:extLst>
      <p:ext uri="{BB962C8B-B14F-4D97-AF65-F5344CB8AC3E}">
        <p14:creationId xmlns:p14="http://schemas.microsoft.com/office/powerpoint/2010/main" val="56219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E231-710E-2AF7-5D8E-48A774C7A89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CE15B8C6-173B-4718-2DA1-6C3499F1C133}"/>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771178-B0FE-BBCB-42A2-402A0536F42F}"/>
              </a:ext>
            </a:extLst>
          </p:cNvPr>
          <p:cNvSpPr txBox="1">
            <a:spLocks noGrp="1"/>
          </p:cNvSpPr>
          <p:nvPr>
            <p:ph idx="2"/>
          </p:nvPr>
        </p:nvSpPr>
        <p:spPr>
          <a:xfrm>
            <a:off x="4648196" y="1339477"/>
            <a:ext cx="3811584" cy="830997"/>
          </a:xfrm>
          <a:solidFill>
            <a:srgbClr val="C6E0E4"/>
          </a:solidFill>
          <a:ln w="9528">
            <a:solidFill>
              <a:srgbClr val="1F497D"/>
            </a:solidFill>
            <a:prstDash val="solid"/>
          </a:ln>
        </p:spPr>
        <p:txBody>
          <a:bodyPr lIns="107999">
            <a:spAutoFit/>
          </a:bodyPr>
          <a:lstStyle>
            <a:lvl1pPr>
              <a:defRPr/>
            </a:lvl1pPr>
          </a:lstStyle>
          <a:p>
            <a:pPr lvl="0"/>
            <a:r>
              <a:rPr lang="en-US"/>
              <a:t>Click to edit Master text styles</a:t>
            </a:r>
          </a:p>
        </p:txBody>
      </p:sp>
      <p:sp>
        <p:nvSpPr>
          <p:cNvPr id="5" name="Date Placeholder 3">
            <a:extLst>
              <a:ext uri="{FF2B5EF4-FFF2-40B4-BE49-F238E27FC236}">
                <a16:creationId xmlns:a16="http://schemas.microsoft.com/office/drawing/2014/main" id="{FD8DABCE-E0D2-B1A2-9B05-E772A446829D}"/>
              </a:ext>
            </a:extLst>
          </p:cNvPr>
          <p:cNvSpPr txBox="1">
            <a:spLocks noGrp="1"/>
          </p:cNvSpPr>
          <p:nvPr>
            <p:ph type="dt" sz="half" idx="7"/>
          </p:nvPr>
        </p:nvSpPr>
        <p:spPr/>
        <p:txBody>
          <a:bodyPr/>
          <a:lstStyle>
            <a:lvl1pPr>
              <a:defRPr/>
            </a:lvl1pPr>
          </a:lstStyle>
          <a:p>
            <a:pPr lvl="0"/>
            <a:fld id="{B1968BE3-A6AB-C148-B957-975198CD82FF}" type="datetime1">
              <a:rPr lang="en-GB"/>
              <a:pPr lvl="0"/>
              <a:t>05/03/2024</a:t>
            </a:fld>
            <a:endParaRPr lang="en-GB"/>
          </a:p>
        </p:txBody>
      </p:sp>
      <p:sp>
        <p:nvSpPr>
          <p:cNvPr id="6" name="Footer Placeholder 4">
            <a:extLst>
              <a:ext uri="{FF2B5EF4-FFF2-40B4-BE49-F238E27FC236}">
                <a16:creationId xmlns:a16="http://schemas.microsoft.com/office/drawing/2014/main" id="{F1089CB9-4F00-C77A-C73A-CAC8EA40AA06}"/>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5A4AF163-55CF-499A-B7DA-E56D31C3C82B}"/>
              </a:ext>
            </a:extLst>
          </p:cNvPr>
          <p:cNvSpPr txBox="1">
            <a:spLocks noGrp="1"/>
          </p:cNvSpPr>
          <p:nvPr>
            <p:ph type="sldNum" sz="quarter" idx="8"/>
          </p:nvPr>
        </p:nvSpPr>
        <p:spPr/>
        <p:txBody>
          <a:bodyPr/>
          <a:lstStyle>
            <a:lvl1pPr>
              <a:defRPr/>
            </a:lvl1pPr>
          </a:lstStyle>
          <a:p>
            <a:pPr lvl="0"/>
            <a:fld id="{02F269F6-7D87-4942-8006-58486B614866}" type="slidenum">
              <a:t>‹#›</a:t>
            </a:fld>
            <a:endParaRPr lang="en-GB"/>
          </a:p>
        </p:txBody>
      </p:sp>
    </p:spTree>
    <p:extLst>
      <p:ext uri="{BB962C8B-B14F-4D97-AF65-F5344CB8AC3E}">
        <p14:creationId xmlns:p14="http://schemas.microsoft.com/office/powerpoint/2010/main" val="208454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0867-4DE3-9245-097C-92EF0291A4BB}"/>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DE4393-ADE9-A2A8-E5EB-61CB32461BED}"/>
              </a:ext>
            </a:extLst>
          </p:cNvPr>
          <p:cNvSpPr txBox="1">
            <a:spLocks noGrp="1"/>
          </p:cNvSpPr>
          <p:nvPr>
            <p:ph type="body" idx="1"/>
          </p:nvPr>
        </p:nvSpPr>
        <p:spPr>
          <a:xfrm>
            <a:off x="684208" y="1196977"/>
            <a:ext cx="3813176"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116CCE91-3416-D969-BC7F-5A81B969A206}"/>
              </a:ext>
            </a:extLst>
          </p:cNvPr>
          <p:cNvSpPr txBox="1">
            <a:spLocks noGrp="1"/>
          </p:cNvSpPr>
          <p:nvPr>
            <p:ph idx="2"/>
          </p:nvPr>
        </p:nvSpPr>
        <p:spPr>
          <a:xfrm>
            <a:off x="684208" y="1845076"/>
            <a:ext cx="3813176"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851964-C8B1-B6F1-FB99-65964C51BCE4}"/>
              </a:ext>
            </a:extLst>
          </p:cNvPr>
          <p:cNvSpPr txBox="1">
            <a:spLocks noGrp="1"/>
          </p:cNvSpPr>
          <p:nvPr>
            <p:ph type="body" idx="3"/>
          </p:nvPr>
        </p:nvSpPr>
        <p:spPr>
          <a:xfrm>
            <a:off x="4645023" y="1196977"/>
            <a:ext cx="3814767"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9F6F82C6-81DB-BA13-D87F-0E5B472796C4}"/>
              </a:ext>
            </a:extLst>
          </p:cNvPr>
          <p:cNvSpPr txBox="1">
            <a:spLocks noGrp="1"/>
          </p:cNvSpPr>
          <p:nvPr>
            <p:ph idx="4"/>
          </p:nvPr>
        </p:nvSpPr>
        <p:spPr>
          <a:xfrm>
            <a:off x="4645023" y="1845076"/>
            <a:ext cx="3814767"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9D803040-00F6-2B59-406F-17BC423A618F}"/>
              </a:ext>
            </a:extLst>
          </p:cNvPr>
          <p:cNvSpPr txBox="1">
            <a:spLocks noGrp="1"/>
          </p:cNvSpPr>
          <p:nvPr>
            <p:ph type="dt" sz="half" idx="7"/>
          </p:nvPr>
        </p:nvSpPr>
        <p:spPr/>
        <p:txBody>
          <a:bodyPr/>
          <a:lstStyle>
            <a:lvl1pPr>
              <a:defRPr/>
            </a:lvl1pPr>
          </a:lstStyle>
          <a:p>
            <a:pPr lvl="0"/>
            <a:fld id="{455CB6ED-695B-7546-8979-AE18AD3E89E3}" type="datetime1">
              <a:rPr lang="en-GB"/>
              <a:pPr lvl="0"/>
              <a:t>05/03/2024</a:t>
            </a:fld>
            <a:endParaRPr lang="en-GB"/>
          </a:p>
        </p:txBody>
      </p:sp>
      <p:sp>
        <p:nvSpPr>
          <p:cNvPr id="8" name="Footer Placeholder 4">
            <a:extLst>
              <a:ext uri="{FF2B5EF4-FFF2-40B4-BE49-F238E27FC236}">
                <a16:creationId xmlns:a16="http://schemas.microsoft.com/office/drawing/2014/main" id="{E8CB41C9-FA64-1B37-A46A-67F09D6AC728}"/>
              </a:ext>
            </a:extLst>
          </p:cNvPr>
          <p:cNvSpPr txBox="1">
            <a:spLocks noGrp="1"/>
          </p:cNvSpPr>
          <p:nvPr>
            <p:ph type="ftr" sz="quarter" idx="9"/>
          </p:nvPr>
        </p:nvSpPr>
        <p:spPr/>
        <p:txBody>
          <a:bodyPr/>
          <a:lstStyle>
            <a:lvl1pPr>
              <a:defRPr/>
            </a:lvl1pPr>
          </a:lstStyle>
          <a:p>
            <a:pPr lvl="0"/>
            <a:r>
              <a:rPr lang="en-GB"/>
              <a:t>DRAFT CONFIDENTIAL</a:t>
            </a:r>
          </a:p>
        </p:txBody>
      </p:sp>
      <p:sp>
        <p:nvSpPr>
          <p:cNvPr id="9" name="Slide Number Placeholder 5">
            <a:extLst>
              <a:ext uri="{FF2B5EF4-FFF2-40B4-BE49-F238E27FC236}">
                <a16:creationId xmlns:a16="http://schemas.microsoft.com/office/drawing/2014/main" id="{C61E2E3A-58F1-4567-74A2-3DE625E93A4B}"/>
              </a:ext>
            </a:extLst>
          </p:cNvPr>
          <p:cNvSpPr txBox="1">
            <a:spLocks noGrp="1"/>
          </p:cNvSpPr>
          <p:nvPr>
            <p:ph type="sldNum" sz="quarter" idx="8"/>
          </p:nvPr>
        </p:nvSpPr>
        <p:spPr/>
        <p:txBody>
          <a:bodyPr/>
          <a:lstStyle>
            <a:lvl1pPr>
              <a:defRPr/>
            </a:lvl1pPr>
          </a:lstStyle>
          <a:p>
            <a:pPr lvl="0"/>
            <a:fld id="{0C1129C1-9154-C145-B52B-814BD837DF3D}" type="slidenum">
              <a:t>‹#›</a:t>
            </a:fld>
            <a:endParaRPr lang="en-GB"/>
          </a:p>
        </p:txBody>
      </p:sp>
    </p:spTree>
    <p:extLst>
      <p:ext uri="{BB962C8B-B14F-4D97-AF65-F5344CB8AC3E}">
        <p14:creationId xmlns:p14="http://schemas.microsoft.com/office/powerpoint/2010/main" val="165861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AB38-4570-B4F3-78D5-65A60D826F9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389665E-45AC-E4C7-F514-B03114F66ED0}"/>
              </a:ext>
            </a:extLst>
          </p:cNvPr>
          <p:cNvSpPr txBox="1">
            <a:spLocks noGrp="1"/>
          </p:cNvSpPr>
          <p:nvPr>
            <p:ph idx="1"/>
          </p:nvPr>
        </p:nvSpPr>
        <p:spPr>
          <a:xfrm>
            <a:off x="684208" y="1196977"/>
            <a:ext cx="3811584" cy="47529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3AF6798-7D43-9891-57C8-72B0F128D942}"/>
              </a:ext>
            </a:extLst>
          </p:cNvPr>
          <p:cNvSpPr txBox="1">
            <a:spLocks noGrp="1"/>
          </p:cNvSpPr>
          <p:nvPr>
            <p:ph idx="2"/>
          </p:nvPr>
        </p:nvSpPr>
        <p:spPr>
          <a:xfrm>
            <a:off x="4648196" y="1196977"/>
            <a:ext cx="3811584" cy="4752978"/>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12A2C91C-0767-325C-3629-E9E23BE8191E}"/>
              </a:ext>
            </a:extLst>
          </p:cNvPr>
          <p:cNvSpPr txBox="1">
            <a:spLocks noGrp="1"/>
          </p:cNvSpPr>
          <p:nvPr>
            <p:ph type="dt" sz="half" idx="7"/>
          </p:nvPr>
        </p:nvSpPr>
        <p:spPr/>
        <p:txBody>
          <a:bodyPr/>
          <a:lstStyle>
            <a:lvl1pPr>
              <a:defRPr/>
            </a:lvl1pPr>
          </a:lstStyle>
          <a:p>
            <a:pPr lvl="0"/>
            <a:fld id="{5396DF17-CB6B-B846-9A65-9079FECAC860}" type="datetime1">
              <a:rPr lang="en-GB"/>
              <a:pPr lvl="0"/>
              <a:t>05/03/2024</a:t>
            </a:fld>
            <a:endParaRPr lang="en-GB"/>
          </a:p>
        </p:txBody>
      </p:sp>
      <p:sp>
        <p:nvSpPr>
          <p:cNvPr id="6" name="Footer Placeholder 4">
            <a:extLst>
              <a:ext uri="{FF2B5EF4-FFF2-40B4-BE49-F238E27FC236}">
                <a16:creationId xmlns:a16="http://schemas.microsoft.com/office/drawing/2014/main" id="{C37A2820-F9EC-E5D2-1E43-CD9939A531B0}"/>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79286A1A-956B-3CDE-0730-274CFFAFCF53}"/>
              </a:ext>
            </a:extLst>
          </p:cNvPr>
          <p:cNvSpPr txBox="1">
            <a:spLocks noGrp="1"/>
          </p:cNvSpPr>
          <p:nvPr>
            <p:ph type="sldNum" sz="quarter" idx="8"/>
          </p:nvPr>
        </p:nvSpPr>
        <p:spPr/>
        <p:txBody>
          <a:bodyPr/>
          <a:lstStyle>
            <a:lvl1pPr>
              <a:defRPr/>
            </a:lvl1pPr>
          </a:lstStyle>
          <a:p>
            <a:pPr lvl="0"/>
            <a:fld id="{7EA96D7D-9A8D-A34F-8B52-C571D6108DAF}" type="slidenum">
              <a:t>‹#›</a:t>
            </a:fld>
            <a:endParaRPr lang="en-GB"/>
          </a:p>
        </p:txBody>
      </p:sp>
    </p:spTree>
    <p:extLst>
      <p:ext uri="{BB962C8B-B14F-4D97-AF65-F5344CB8AC3E}">
        <p14:creationId xmlns:p14="http://schemas.microsoft.com/office/powerpoint/2010/main" val="80836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68FF-0A93-FB29-D6F8-199621FDB17B}"/>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3">
            <a:extLst>
              <a:ext uri="{FF2B5EF4-FFF2-40B4-BE49-F238E27FC236}">
                <a16:creationId xmlns:a16="http://schemas.microsoft.com/office/drawing/2014/main" id="{3E897D17-F9FC-03D5-07EC-CA79C5228631}"/>
              </a:ext>
            </a:extLst>
          </p:cNvPr>
          <p:cNvSpPr txBox="1">
            <a:spLocks noGrp="1"/>
          </p:cNvSpPr>
          <p:nvPr>
            <p:ph type="dt" sz="half" idx="7"/>
          </p:nvPr>
        </p:nvSpPr>
        <p:spPr/>
        <p:txBody>
          <a:bodyPr/>
          <a:lstStyle>
            <a:lvl1pPr>
              <a:defRPr/>
            </a:lvl1pPr>
          </a:lstStyle>
          <a:p>
            <a:pPr lvl="0"/>
            <a:fld id="{4FB77F24-9D85-5A4C-BA71-BB94442E5C2E}" type="datetime1">
              <a:rPr lang="en-GB"/>
              <a:pPr lvl="0"/>
              <a:t>05/03/2024</a:t>
            </a:fld>
            <a:endParaRPr lang="en-GB"/>
          </a:p>
        </p:txBody>
      </p:sp>
      <p:sp>
        <p:nvSpPr>
          <p:cNvPr id="4" name="Footer Placeholder 4">
            <a:extLst>
              <a:ext uri="{FF2B5EF4-FFF2-40B4-BE49-F238E27FC236}">
                <a16:creationId xmlns:a16="http://schemas.microsoft.com/office/drawing/2014/main" id="{00632C61-0163-48B0-BF7A-DA37E41C5767}"/>
              </a:ext>
            </a:extLst>
          </p:cNvPr>
          <p:cNvSpPr txBox="1">
            <a:spLocks noGrp="1"/>
          </p:cNvSpPr>
          <p:nvPr>
            <p:ph type="ftr" sz="quarter" idx="9"/>
          </p:nvPr>
        </p:nvSpPr>
        <p:spPr/>
        <p:txBody>
          <a:bodyPr/>
          <a:lstStyle>
            <a:lvl1pPr>
              <a:defRPr/>
            </a:lvl1pPr>
          </a:lstStyle>
          <a:p>
            <a:pPr lvl="0"/>
            <a:r>
              <a:rPr lang="en-GB"/>
              <a:t>DRAFT CONFIDENTIAL</a:t>
            </a:r>
          </a:p>
        </p:txBody>
      </p:sp>
      <p:sp>
        <p:nvSpPr>
          <p:cNvPr id="5" name="Slide Number Placeholder 5">
            <a:extLst>
              <a:ext uri="{FF2B5EF4-FFF2-40B4-BE49-F238E27FC236}">
                <a16:creationId xmlns:a16="http://schemas.microsoft.com/office/drawing/2014/main" id="{3A8BE16E-8240-9258-A661-9A91FFD8F91B}"/>
              </a:ext>
            </a:extLst>
          </p:cNvPr>
          <p:cNvSpPr txBox="1">
            <a:spLocks noGrp="1"/>
          </p:cNvSpPr>
          <p:nvPr>
            <p:ph type="sldNum" sz="quarter" idx="8"/>
          </p:nvPr>
        </p:nvSpPr>
        <p:spPr/>
        <p:txBody>
          <a:bodyPr/>
          <a:lstStyle>
            <a:lvl1pPr>
              <a:defRPr/>
            </a:lvl1pPr>
          </a:lstStyle>
          <a:p>
            <a:pPr lvl="0"/>
            <a:fld id="{8A9786E2-0579-1F45-B517-B8B38B9E46C7}" type="slidenum">
              <a:t>‹#›</a:t>
            </a:fld>
            <a:endParaRPr lang="en-GB"/>
          </a:p>
        </p:txBody>
      </p:sp>
    </p:spTree>
    <p:extLst>
      <p:ext uri="{BB962C8B-B14F-4D97-AF65-F5344CB8AC3E}">
        <p14:creationId xmlns:p14="http://schemas.microsoft.com/office/powerpoint/2010/main" val="307025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A429E-CFFB-A4C6-5363-21384014E149}"/>
              </a:ext>
            </a:extLst>
          </p:cNvPr>
          <p:cNvSpPr txBox="1">
            <a:spLocks noGrp="1"/>
          </p:cNvSpPr>
          <p:nvPr>
            <p:ph type="title"/>
          </p:nvPr>
        </p:nvSpPr>
        <p:spPr>
          <a:xfrm>
            <a:off x="684208" y="332658"/>
            <a:ext cx="7775572" cy="64841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105DBC76-FE44-31F8-9D39-C087F220EFF1}"/>
              </a:ext>
            </a:extLst>
          </p:cNvPr>
          <p:cNvSpPr txBox="1">
            <a:spLocks noGrp="1"/>
          </p:cNvSpPr>
          <p:nvPr>
            <p:ph type="body" idx="1"/>
          </p:nvPr>
        </p:nvSpPr>
        <p:spPr>
          <a:xfrm>
            <a:off x="684208" y="1196977"/>
            <a:ext cx="7775572" cy="467994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2E444-253D-A52F-5E9C-788088AD1347}"/>
              </a:ext>
            </a:extLst>
          </p:cNvPr>
          <p:cNvSpPr txBox="1">
            <a:spLocks noGrp="1"/>
          </p:cNvSpPr>
          <p:nvPr>
            <p:ph type="dt" sz="half" idx="2"/>
          </p:nvPr>
        </p:nvSpPr>
        <p:spPr>
          <a:xfrm>
            <a:off x="2123730" y="6334121"/>
            <a:ext cx="1224134"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CA2F65F5-18CB-7342-B65C-B3BDF35DF026}" type="datetime1">
              <a:rPr lang="en-GB"/>
              <a:pPr lvl="0"/>
              <a:t>05/03/2024</a:t>
            </a:fld>
            <a:endParaRPr lang="en-GB"/>
          </a:p>
        </p:txBody>
      </p:sp>
      <p:sp>
        <p:nvSpPr>
          <p:cNvPr id="5" name="Footer Placeholder 4">
            <a:extLst>
              <a:ext uri="{FF2B5EF4-FFF2-40B4-BE49-F238E27FC236}">
                <a16:creationId xmlns:a16="http://schemas.microsoft.com/office/drawing/2014/main" id="{4A3CC283-D1A9-F217-187A-42E803CBE953}"/>
              </a:ext>
            </a:extLst>
          </p:cNvPr>
          <p:cNvSpPr txBox="1">
            <a:spLocks noGrp="1"/>
          </p:cNvSpPr>
          <p:nvPr>
            <p:ph type="ftr" sz="quarter" idx="3"/>
          </p:nvPr>
        </p:nvSpPr>
        <p:spPr>
          <a:xfrm>
            <a:off x="3419874" y="6334121"/>
            <a:ext cx="4464493"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r>
              <a:rPr lang="en-GB"/>
              <a:t>DRAFT CONFIDENTIAL</a:t>
            </a:r>
          </a:p>
        </p:txBody>
      </p:sp>
      <p:sp>
        <p:nvSpPr>
          <p:cNvPr id="6" name="Slide Number Placeholder 5">
            <a:extLst>
              <a:ext uri="{FF2B5EF4-FFF2-40B4-BE49-F238E27FC236}">
                <a16:creationId xmlns:a16="http://schemas.microsoft.com/office/drawing/2014/main" id="{91797AF3-20F1-6198-C951-DDEF48111086}"/>
              </a:ext>
            </a:extLst>
          </p:cNvPr>
          <p:cNvSpPr txBox="1">
            <a:spLocks noGrp="1"/>
          </p:cNvSpPr>
          <p:nvPr>
            <p:ph type="sldNum" sz="quarter" idx="4"/>
          </p:nvPr>
        </p:nvSpPr>
        <p:spPr>
          <a:xfrm>
            <a:off x="7945386" y="6334121"/>
            <a:ext cx="514395"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ADF11A79-282E-5A4D-83A8-281ABEDDB716}"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200" b="1" i="0" u="none" strike="noStrike" kern="1200" cap="none" spc="0" baseline="0">
          <a:solidFill>
            <a:srgbClr val="104F75"/>
          </a:solidFill>
          <a:uFillTx/>
          <a:latin typeface="Arial"/>
        </a:defRPr>
      </a:lvl1pPr>
    </p:titleStyle>
    <p:bodyStyle>
      <a:lvl1pPr marL="342900" marR="0" lvl="0" indent="-3429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1" i="0" u="none" strike="noStrike" kern="1200" cap="none" spc="0" baseline="0">
          <a:solidFill>
            <a:srgbClr val="000000"/>
          </a:solidFill>
          <a:uFillTx/>
          <a:latin typeface="Arial"/>
        </a:defRPr>
      </a:lvl1pPr>
      <a:lvl2pPr marL="742950" marR="0" lvl="1" indent="-28575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2pPr>
      <a:lvl3pPr marL="1143000" marR="0" lvl="2"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3pPr>
      <a:lvl4pPr marL="1600200" marR="0" lvl="3"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4pPr>
      <a:lvl5pPr marL="2057400" marR="0" lvl="4"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33E39E6-17F1-A4E7-DCAF-E4416AD56314}"/>
              </a:ext>
            </a:extLst>
          </p:cNvPr>
          <p:cNvSpPr txBox="1">
            <a:spLocks noGrp="1"/>
          </p:cNvSpPr>
          <p:nvPr>
            <p:ph type="ctrTitle"/>
          </p:nvPr>
        </p:nvSpPr>
        <p:spPr>
          <a:xfrm>
            <a:off x="614641" y="548676"/>
            <a:ext cx="7772400" cy="1367805"/>
          </a:xfrm>
        </p:spPr>
        <p:txBody>
          <a:bodyPr/>
          <a:lstStyle/>
          <a:p>
            <a:pPr lvl="0"/>
            <a:r>
              <a:rPr lang="en-GB">
                <a:solidFill>
                  <a:srgbClr val="000000"/>
                </a:solidFill>
              </a:rPr>
              <a:t>Reducing workload</a:t>
            </a:r>
            <a:endParaRPr lang="en-GB" strike="sngStrike">
              <a:solidFill>
                <a:srgbClr val="000000"/>
              </a:solidFill>
              <a:cs typeface="Arial"/>
            </a:endParaRPr>
          </a:p>
        </p:txBody>
      </p:sp>
      <p:sp>
        <p:nvSpPr>
          <p:cNvPr id="3" name="TextBox 4">
            <a:extLst>
              <a:ext uri="{FF2B5EF4-FFF2-40B4-BE49-F238E27FC236}">
                <a16:creationId xmlns:a16="http://schemas.microsoft.com/office/drawing/2014/main" id="{AC81765C-2B9C-80C5-39F0-1E988CD9F104}"/>
              </a:ext>
            </a:extLst>
          </p:cNvPr>
          <p:cNvSpPr txBox="1"/>
          <p:nvPr/>
        </p:nvSpPr>
        <p:spPr>
          <a:xfrm>
            <a:off x="615345" y="2849745"/>
            <a:ext cx="7920880"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0" cap="none" spc="0" baseline="0">
                <a:solidFill>
                  <a:srgbClr val="000000"/>
                </a:solidFill>
                <a:uFillTx/>
                <a:latin typeface="Arial"/>
                <a:ea typeface="Calibri"/>
              </a:rPr>
              <a:t>Review</a:t>
            </a:r>
            <a:r>
              <a:rPr lang="en-GB" sz="2400" b="1" i="0" u="none" strike="noStrike" kern="1200" cap="none" spc="0" baseline="0">
                <a:solidFill>
                  <a:srgbClr val="000000"/>
                </a:solidFill>
                <a:uFillTx/>
                <a:latin typeface="Arial"/>
                <a:ea typeface="Calibri"/>
              </a:rPr>
              <a:t> and </a:t>
            </a:r>
            <a:r>
              <a:rPr lang="en-GB" sz="2400" b="1" i="0" u="none" strike="noStrike" kern="0" cap="none" spc="0" baseline="0">
                <a:solidFill>
                  <a:srgbClr val="000000"/>
                </a:solidFill>
                <a:uFillTx/>
                <a:latin typeface="Arial"/>
                <a:ea typeface="Calibri"/>
              </a:rPr>
              <a:t>streamline</a:t>
            </a:r>
            <a:r>
              <a:rPr lang="en-GB" sz="2400" b="1" i="0" u="none" strike="noStrike" kern="1200" cap="none" spc="0" baseline="0">
                <a:solidFill>
                  <a:srgbClr val="000000"/>
                </a:solidFill>
                <a:uFillTx/>
                <a:latin typeface="Arial"/>
                <a:ea typeface="Calibri"/>
              </a:rPr>
              <a:t> data management</a:t>
            </a:r>
          </a:p>
        </p:txBody>
      </p:sp>
      <p:graphicFrame>
        <p:nvGraphicFramePr>
          <p:cNvPr id="4" name="Table 5">
            <a:extLst>
              <a:ext uri="{FF2B5EF4-FFF2-40B4-BE49-F238E27FC236}">
                <a16:creationId xmlns:a16="http://schemas.microsoft.com/office/drawing/2014/main" id="{4D74FC15-3B38-2ADD-3B77-EA062D1983ED}"/>
              </a:ext>
            </a:extLst>
          </p:cNvPr>
          <p:cNvGraphicFramePr>
            <a:graphicFrameLocks noGrp="1"/>
          </p:cNvGraphicFramePr>
          <p:nvPr/>
        </p:nvGraphicFramePr>
        <p:xfrm>
          <a:off x="614641" y="4221089"/>
          <a:ext cx="7845140" cy="1478292"/>
        </p:xfrm>
        <a:graphic>
          <a:graphicData uri="http://schemas.openxmlformats.org/drawingml/2006/table">
            <a:tbl>
              <a:tblPr firstRow="1" bandRow="1">
                <a:effectLst/>
                <a:tableStyleId>{5C22544A-7EE6-4342-B048-85BDC9FD1C3A}</a:tableStyleId>
              </a:tblPr>
              <a:tblGrid>
                <a:gridCol w="5757556">
                  <a:extLst>
                    <a:ext uri="{9D8B030D-6E8A-4147-A177-3AD203B41FA5}">
                      <a16:colId xmlns:a16="http://schemas.microsoft.com/office/drawing/2014/main" val="2007748488"/>
                    </a:ext>
                  </a:extLst>
                </a:gridCol>
                <a:gridCol w="2087584">
                  <a:extLst>
                    <a:ext uri="{9D8B030D-6E8A-4147-A177-3AD203B41FA5}">
                      <a16:colId xmlns:a16="http://schemas.microsoft.com/office/drawing/2014/main" val="2969818326"/>
                    </a:ext>
                  </a:extLst>
                </a:gridCol>
              </a:tblGrid>
              <a:tr h="370844">
                <a:tc>
                  <a:txBody>
                    <a:bodyPr/>
                    <a:lstStyle/>
                    <a:p>
                      <a:pPr lvl="0"/>
                      <a:r>
                        <a:rPr lang="en-GB">
                          <a:solidFill>
                            <a:srgbClr val="000000"/>
                          </a:solidFill>
                        </a:rPr>
                        <a:t>Agenda</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Timing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5462662"/>
                  </a:ext>
                </a:extLst>
              </a:tr>
              <a:tr h="370844">
                <a:tc>
                  <a:txBody>
                    <a:bodyPr/>
                    <a:lstStyle/>
                    <a:p>
                      <a:pPr lvl="0"/>
                      <a:r>
                        <a:rPr lang="en-GB">
                          <a:solidFill>
                            <a:srgbClr val="000000"/>
                          </a:solidFill>
                        </a:rPr>
                        <a:t>Background and context</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baseline="0">
                          <a:solidFill>
                            <a:srgbClr val="000000"/>
                          </a:solidFill>
                        </a:rPr>
                        <a:t>10 minutes</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6221380"/>
                  </a:ext>
                </a:extLst>
              </a:tr>
              <a:tr h="370844">
                <a:tc>
                  <a:txBody>
                    <a:bodyPr/>
                    <a:lstStyle/>
                    <a:p>
                      <a:pPr lvl="0"/>
                      <a:r>
                        <a:rPr lang="en-GB">
                          <a:solidFill>
                            <a:srgbClr val="000000"/>
                          </a:solidFill>
                        </a:rPr>
                        <a:t>Discussion</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30 to 40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3378238"/>
                  </a:ext>
                </a:extLst>
              </a:tr>
              <a:tr h="359596">
                <a:tc>
                  <a:txBody>
                    <a:bodyPr/>
                    <a:lstStyle/>
                    <a:p>
                      <a:pPr lvl="0"/>
                      <a:r>
                        <a:rPr lang="en-GB">
                          <a:solidFill>
                            <a:srgbClr val="000000"/>
                          </a:solidFill>
                        </a:rPr>
                        <a:t>Next steps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10</a:t>
                      </a:r>
                      <a:r>
                        <a:rPr lang="en-GB" baseline="0">
                          <a:solidFill>
                            <a:srgbClr val="000000"/>
                          </a:solidFill>
                        </a:rPr>
                        <a:t> minutes</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549631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2F93B38-3788-B315-30C7-D3E1B38C1BFD}"/>
              </a:ext>
            </a:extLst>
          </p:cNvPr>
          <p:cNvSpPr txBox="1">
            <a:spLocks noGrp="1"/>
          </p:cNvSpPr>
          <p:nvPr>
            <p:ph type="title"/>
          </p:nvPr>
        </p:nvSpPr>
        <p:spPr>
          <a:xfrm>
            <a:off x="323523" y="322682"/>
            <a:ext cx="8424934" cy="698427"/>
          </a:xfrm>
        </p:spPr>
        <p:txBody>
          <a:bodyPr/>
          <a:lstStyle/>
          <a:p>
            <a:pPr lvl="0"/>
            <a:r>
              <a:rPr lang="en-GB" sz="2800">
                <a:solidFill>
                  <a:srgbClr val="000000"/>
                </a:solidFill>
              </a:rPr>
              <a:t>Background and context: principles</a:t>
            </a:r>
            <a:endParaRPr lang="en-GB" sz="2800">
              <a:solidFill>
                <a:srgbClr val="000000"/>
              </a:solidFill>
              <a:cs typeface="Arial"/>
            </a:endParaRPr>
          </a:p>
        </p:txBody>
      </p:sp>
      <p:sp>
        <p:nvSpPr>
          <p:cNvPr id="3" name="TextBox 4">
            <a:extLst>
              <a:ext uri="{FF2B5EF4-FFF2-40B4-BE49-F238E27FC236}">
                <a16:creationId xmlns:a16="http://schemas.microsoft.com/office/drawing/2014/main" id="{AD936137-57BF-862B-9C3A-05751E6C4BEC}"/>
              </a:ext>
            </a:extLst>
          </p:cNvPr>
          <p:cNvSpPr txBox="1"/>
          <p:nvPr/>
        </p:nvSpPr>
        <p:spPr>
          <a:xfrm>
            <a:off x="339928" y="1025280"/>
            <a:ext cx="8442390" cy="1200332"/>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ea typeface="Calibri"/>
                <a:cs typeface="Arial"/>
              </a:rPr>
              <a:t>Collecting, inputting and monitoring data can create unnecessary work. The report from the Workload Advisory Group sets out principles for data management:</a:t>
            </a:r>
            <a:endParaRPr lang="en-GB" sz="2400" b="0" i="0" u="none" strike="noStrike" kern="1200" cap="none" spc="0" baseline="0">
              <a:solidFill>
                <a:srgbClr val="000000"/>
              </a:solidFill>
              <a:uFillTx/>
              <a:latin typeface="Arial"/>
              <a:cs typeface="Arial"/>
            </a:endParaRPr>
          </a:p>
        </p:txBody>
      </p:sp>
      <p:sp>
        <p:nvSpPr>
          <p:cNvPr id="4" name="Rectangle: Rounded Corners 6">
            <a:extLst>
              <a:ext uri="{FF2B5EF4-FFF2-40B4-BE49-F238E27FC236}">
                <a16:creationId xmlns:a16="http://schemas.microsoft.com/office/drawing/2014/main" id="{6D2751D4-A916-D70D-E471-7D50601228A9}"/>
              </a:ext>
            </a:extLst>
          </p:cNvPr>
          <p:cNvSpPr/>
          <p:nvPr/>
        </p:nvSpPr>
        <p:spPr>
          <a:xfrm>
            <a:off x="368786" y="2396715"/>
            <a:ext cx="1988948" cy="251735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1. The </a:t>
            </a:r>
            <a:r>
              <a:rPr lang="en-GB" sz="1600" b="1" i="1" u="none" strike="noStrike" kern="1200" cap="none" spc="0" baseline="0">
                <a:solidFill>
                  <a:srgbClr val="000000"/>
                </a:solidFill>
                <a:uFillTx/>
                <a:latin typeface="Arial"/>
              </a:rPr>
              <a:t>purpose</a:t>
            </a:r>
            <a:r>
              <a:rPr lang="en-GB" sz="1600" b="0" i="1" u="none" strike="noStrike" kern="1200" cap="none" spc="0" baseline="0">
                <a:solidFill>
                  <a:srgbClr val="000000"/>
                </a:solidFill>
                <a:uFillTx/>
                <a:latin typeface="Arial"/>
              </a:rPr>
              <a:t> </a:t>
            </a:r>
            <a:r>
              <a:rPr lang="en-GB" sz="1600" b="0" i="0" u="none" strike="noStrike" kern="1200" cap="none" spc="0" baseline="0">
                <a:solidFill>
                  <a:srgbClr val="000000"/>
                </a:solidFill>
                <a:uFillTx/>
                <a:latin typeface="Arial"/>
              </a:rPr>
              <a:t>and use of data is clear, relevant to the intended audience and</a:t>
            </a:r>
            <a:r>
              <a:rPr lang="en-GB" sz="1600" b="0" i="0" u="none" strike="noStrike" kern="0" cap="none" spc="0" baseline="0">
                <a:solidFill>
                  <a:srgbClr val="000000"/>
                </a:solidFill>
                <a:uFillTx/>
                <a:latin typeface="Arial"/>
              </a:rPr>
              <a:t> </a:t>
            </a:r>
            <a:r>
              <a:rPr lang="en-GB" sz="1600" b="0" i="0" u="none" strike="noStrike" kern="1200" cap="none" spc="0" baseline="0">
                <a:solidFill>
                  <a:srgbClr val="000000"/>
                </a:solidFill>
                <a:uFillTx/>
                <a:latin typeface="Arial"/>
              </a:rPr>
              <a:t> in line with school values.</a:t>
            </a:r>
          </a:p>
        </p:txBody>
      </p:sp>
      <p:sp>
        <p:nvSpPr>
          <p:cNvPr id="5" name="Rectangle: Rounded Corners 8">
            <a:extLst>
              <a:ext uri="{FF2B5EF4-FFF2-40B4-BE49-F238E27FC236}">
                <a16:creationId xmlns:a16="http://schemas.microsoft.com/office/drawing/2014/main" id="{9BF11B6C-8977-E181-47CD-A3CB0067F985}"/>
              </a:ext>
            </a:extLst>
          </p:cNvPr>
          <p:cNvSpPr/>
          <p:nvPr/>
        </p:nvSpPr>
        <p:spPr>
          <a:xfrm>
            <a:off x="2497912" y="2430301"/>
            <a:ext cx="1988948" cy="251797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2. The </a:t>
            </a:r>
            <a:r>
              <a:rPr lang="en-GB" sz="1600" b="1" i="1" u="none" strike="noStrike" kern="1200" cap="none" spc="0" baseline="0">
                <a:solidFill>
                  <a:srgbClr val="000000"/>
                </a:solidFill>
                <a:uFillTx/>
                <a:latin typeface="Arial"/>
              </a:rPr>
              <a:t>precision</a:t>
            </a:r>
            <a:r>
              <a:rPr lang="en-GB" sz="1600" b="0" i="1" u="none" strike="noStrike" kern="1200" cap="none" spc="0" baseline="0">
                <a:solidFill>
                  <a:srgbClr val="000000"/>
                </a:solidFill>
                <a:uFillTx/>
                <a:latin typeface="Arial"/>
              </a:rPr>
              <a:t> </a:t>
            </a:r>
            <a:r>
              <a:rPr lang="en-GB" sz="1600" b="0" i="0" u="none" strike="noStrike" kern="1200" cap="none" spc="0" baseline="0">
                <a:solidFill>
                  <a:srgbClr val="000000"/>
                </a:solidFill>
                <a:uFillTx/>
                <a:latin typeface="Arial"/>
              </a:rPr>
              <a:t>and limitations of data, and what can be inferred from it, are well understood.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Arial"/>
            </a:endParaRPr>
          </a:p>
        </p:txBody>
      </p:sp>
      <p:sp>
        <p:nvSpPr>
          <p:cNvPr id="6" name="Rectangle: Rounded Corners 8">
            <a:extLst>
              <a:ext uri="{FF2B5EF4-FFF2-40B4-BE49-F238E27FC236}">
                <a16:creationId xmlns:a16="http://schemas.microsoft.com/office/drawing/2014/main" id="{E1AF3DCF-0DB8-C043-FDA2-0A29A323280B}"/>
              </a:ext>
            </a:extLst>
          </p:cNvPr>
          <p:cNvSpPr/>
          <p:nvPr/>
        </p:nvSpPr>
        <p:spPr>
          <a:xfrm>
            <a:off x="4655484" y="2417454"/>
            <a:ext cx="2001795" cy="251797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0" cap="none" spc="0" baseline="0">
                <a:solidFill>
                  <a:srgbClr val="000000"/>
                </a:solidFill>
                <a:uFillTx/>
                <a:latin typeface="Arial"/>
              </a:rPr>
              <a:t>3</a:t>
            </a:r>
            <a:r>
              <a:rPr lang="en-GB" sz="1600" b="0" i="0" u="none" strike="noStrike" kern="1200" cap="none" spc="0" baseline="0">
                <a:solidFill>
                  <a:srgbClr val="000000"/>
                </a:solidFill>
                <a:uFillTx/>
                <a:latin typeface="Arial"/>
              </a:rPr>
              <a:t>. The </a:t>
            </a:r>
            <a:r>
              <a:rPr lang="en-GB" sz="1600" b="0" i="0" u="none" strike="noStrike" kern="0" cap="none" spc="0" baseline="0">
                <a:solidFill>
                  <a:srgbClr val="000000"/>
                </a:solidFill>
                <a:uFillTx/>
                <a:latin typeface="Arial"/>
              </a:rPr>
              <a:t>amount </a:t>
            </a:r>
            <a:r>
              <a:rPr lang="en-GB" sz="1600" b="0" i="0" u="none" strike="noStrike" kern="1200" cap="none" spc="0" baseline="0">
                <a:solidFill>
                  <a:srgbClr val="000000"/>
                </a:solidFill>
                <a:uFillTx/>
                <a:latin typeface="Arial"/>
              </a:rPr>
              <a:t>of data</a:t>
            </a:r>
            <a:r>
              <a:rPr lang="en-GB" sz="1600" b="0" i="0" u="none" strike="noStrike" kern="0" cap="none" spc="0" baseline="0">
                <a:solidFill>
                  <a:srgbClr val="000000"/>
                </a:solidFill>
                <a:uFillTx/>
                <a:latin typeface="Arial"/>
              </a:rPr>
              <a:t> collected </a:t>
            </a:r>
            <a:r>
              <a:rPr lang="en-GB" sz="1600" b="0" i="0" u="none" strike="noStrike" kern="1200" cap="none" spc="0" baseline="0">
                <a:solidFill>
                  <a:srgbClr val="000000"/>
                </a:solidFill>
                <a:uFillTx/>
                <a:latin typeface="Arial"/>
              </a:rPr>
              <a:t>and</a:t>
            </a:r>
            <a:r>
              <a:rPr lang="en-GB" sz="1600" b="0" i="0" u="none" strike="noStrike" kern="0" cap="none" spc="0" baseline="0">
                <a:solidFill>
                  <a:srgbClr val="000000"/>
                </a:solidFill>
                <a:uFillTx/>
                <a:latin typeface="Arial"/>
              </a:rPr>
              <a:t> the frequency with which</a:t>
            </a:r>
            <a:r>
              <a:rPr lang="en-GB" sz="1600" b="0" i="0" u="none" strike="noStrike" kern="1200" cap="none" spc="0" baseline="0">
                <a:solidFill>
                  <a:srgbClr val="000000"/>
                </a:solidFill>
                <a:uFillTx/>
                <a:latin typeface="Arial"/>
              </a:rPr>
              <a:t> it</a:t>
            </a:r>
            <a:r>
              <a:rPr lang="en-GB" sz="1600" b="0" i="0" u="none" strike="noStrike" kern="0" cap="none" spc="0" baseline="0">
                <a:solidFill>
                  <a:srgbClr val="000000"/>
                </a:solidFill>
                <a:uFillTx/>
                <a:latin typeface="Arial"/>
              </a:rPr>
              <a:t> is collected is </a:t>
            </a:r>
            <a:r>
              <a:rPr lang="en-GB" sz="1600" b="1" i="1" u="none" strike="noStrike" kern="0" cap="none" spc="0" baseline="0">
                <a:solidFill>
                  <a:srgbClr val="000000"/>
                </a:solidFill>
                <a:uFillTx/>
                <a:latin typeface="Arial"/>
              </a:rPr>
              <a:t>proportionate</a:t>
            </a:r>
            <a:r>
              <a:rPr lang="en-GB" sz="1600" b="1" i="1" u="none" strike="noStrike" kern="1200" cap="none" spc="0" baseline="0">
                <a:solidFill>
                  <a:srgbClr val="000000"/>
                </a:solidFill>
                <a:uFillTx/>
                <a:latin typeface="Arial"/>
              </a:rPr>
              <a:t>.</a:t>
            </a:r>
            <a:endParaRPr lang="en-US" sz="1600" b="1" i="1" u="none" strike="noStrike" kern="0" cap="none" spc="0" baseline="0">
              <a:solidFill>
                <a:srgbClr val="000000"/>
              </a:solidFill>
              <a:uFillTx/>
              <a:latin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Arial"/>
            </a:endParaRPr>
          </a:p>
        </p:txBody>
      </p:sp>
      <p:sp>
        <p:nvSpPr>
          <p:cNvPr id="7" name="Rectangle: Rounded Corners 8">
            <a:extLst>
              <a:ext uri="{FF2B5EF4-FFF2-40B4-BE49-F238E27FC236}">
                <a16:creationId xmlns:a16="http://schemas.microsoft.com/office/drawing/2014/main" id="{F8F2442D-4B99-CD84-76C0-33D5FBD47391}"/>
              </a:ext>
            </a:extLst>
          </p:cNvPr>
          <p:cNvSpPr/>
          <p:nvPr/>
        </p:nvSpPr>
        <p:spPr>
          <a:xfrm>
            <a:off x="6761686" y="2430301"/>
            <a:ext cx="2001795" cy="251797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0" cap="none" spc="0" baseline="0">
                <a:solidFill>
                  <a:srgbClr val="000000"/>
                </a:solidFill>
                <a:uFillTx/>
                <a:latin typeface="Arial"/>
                <a:cs typeface="Arial"/>
              </a:rPr>
              <a:t>4</a:t>
            </a:r>
            <a:r>
              <a:rPr lang="en-GB" sz="1600" b="0" i="0" u="none" strike="noStrike" kern="1200" cap="none" spc="0" baseline="0">
                <a:solidFill>
                  <a:srgbClr val="000000"/>
                </a:solidFill>
                <a:uFillTx/>
                <a:latin typeface="Arial"/>
                <a:cs typeface="Arial"/>
              </a:rPr>
              <a:t>.</a:t>
            </a:r>
            <a:r>
              <a:rPr lang="en-GB" sz="1600" b="0" i="0" u="none" strike="noStrike" kern="0" cap="none" spc="0" baseline="0">
                <a:solidFill>
                  <a:srgbClr val="000000"/>
                </a:solidFill>
                <a:uFillTx/>
                <a:latin typeface="Arial"/>
                <a:cs typeface="Arial"/>
              </a:rPr>
              <a:t> We review </a:t>
            </a:r>
            <a:r>
              <a:rPr lang="en-GB" sz="1600" b="1" i="1" u="none" strike="noStrike" kern="0" cap="none" spc="0" baseline="0">
                <a:solidFill>
                  <a:srgbClr val="000000"/>
                </a:solidFill>
                <a:uFillTx/>
                <a:latin typeface="Arial"/>
                <a:cs typeface="Arial"/>
              </a:rPr>
              <a:t>processes </a:t>
            </a:r>
            <a:r>
              <a:rPr lang="en-GB" sz="1600" b="0" i="0" u="none" strike="noStrike" kern="0" cap="none" spc="0" baseline="0">
                <a:solidFill>
                  <a:srgbClr val="000000"/>
                </a:solidFill>
                <a:uFillTx/>
                <a:latin typeface="Arial"/>
                <a:cs typeface="Arial"/>
              </a:rPr>
              <a:t>for collecting and making use </a:t>
            </a:r>
            <a:r>
              <a:rPr lang="en-GB" sz="1600" b="0" i="0" u="none" strike="noStrike" kern="1200" cap="none" spc="0" baseline="0">
                <a:solidFill>
                  <a:srgbClr val="000000"/>
                </a:solidFill>
                <a:uFillTx/>
                <a:latin typeface="Arial"/>
                <a:cs typeface="Arial"/>
              </a:rPr>
              <a:t>of</a:t>
            </a:r>
            <a:r>
              <a:rPr lang="en-GB" sz="1600" b="0" i="0" u="none" strike="noStrike" kern="0" cap="none" spc="0" baseline="0">
                <a:solidFill>
                  <a:srgbClr val="000000"/>
                </a:solidFill>
                <a:uFillTx/>
                <a:latin typeface="Arial"/>
                <a:cs typeface="Arial"/>
              </a:rPr>
              <a:t> our </a:t>
            </a:r>
            <a:r>
              <a:rPr lang="en-GB" sz="1600" b="0" i="0" u="none" strike="noStrike" kern="1200" cap="none" spc="0" baseline="0">
                <a:solidFill>
                  <a:srgbClr val="000000"/>
                </a:solidFill>
                <a:uFillTx/>
                <a:latin typeface="Arial"/>
                <a:cs typeface="Arial"/>
              </a:rPr>
              <a:t>data</a:t>
            </a:r>
            <a:r>
              <a:rPr lang="en-GB" sz="1600" b="0" i="0" u="none" strike="noStrike" kern="0" cap="none" spc="0" baseline="0">
                <a:solidFill>
                  <a:srgbClr val="000000"/>
                </a:solidFill>
                <a:uFillTx/>
                <a:latin typeface="Arial"/>
                <a:cs typeface="Arial"/>
              </a:rPr>
              <a:t> once gathered</a:t>
            </a:r>
            <a:r>
              <a:rPr lang="en-GB" sz="1600" b="1" i="0" u="none" strike="noStrike" kern="0" cap="none" spc="0" baseline="0">
                <a:solidFill>
                  <a:srgbClr val="000000"/>
                </a:solidFill>
                <a:uFillTx/>
                <a:latin typeface="Arial"/>
                <a:cs typeface="Arial"/>
              </a:rPr>
              <a:t>.</a:t>
            </a:r>
            <a:endParaRPr lang="en-GB" sz="1600" b="0" i="0" u="none" strike="noStrike" kern="0" cap="none" spc="0" baseline="0">
              <a:solidFill>
                <a:srgbClr val="000000"/>
              </a:solidFill>
              <a:uFillTx/>
              <a:latin typeface="Arial"/>
              <a:cs typeface="Arial"/>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Arial"/>
              <a:cs typeface="Arial"/>
            </a:endParaRPr>
          </a:p>
        </p:txBody>
      </p:sp>
      <p:sp>
        <p:nvSpPr>
          <p:cNvPr id="8" name="TextBox 19">
            <a:extLst>
              <a:ext uri="{FF2B5EF4-FFF2-40B4-BE49-F238E27FC236}">
                <a16:creationId xmlns:a16="http://schemas.microsoft.com/office/drawing/2014/main" id="{F34B7A07-6DD3-9C3A-D9EE-85703D2D612F}"/>
              </a:ext>
            </a:extLst>
          </p:cNvPr>
          <p:cNvSpPr txBox="1"/>
          <p:nvPr/>
        </p:nvSpPr>
        <p:spPr>
          <a:xfrm>
            <a:off x="323523" y="5085179"/>
            <a:ext cx="8458794" cy="1200332"/>
          </a:xfrm>
          <a:prstGeom prst="rect">
            <a:avLst/>
          </a:prstGeom>
          <a:solidFill>
            <a:srgbClr val="F2F2F2"/>
          </a:solidFill>
          <a:ln w="9528" cap="flat">
            <a:solidFill>
              <a:srgbClr val="000000"/>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We will use these principles to determine which data and information are necessary, and how data should be collected and used in our school(s).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217DE16-3255-D11A-E70B-DCA62E8CA5D4}"/>
              </a:ext>
            </a:extLst>
          </p:cNvPr>
          <p:cNvSpPr txBox="1">
            <a:spLocks noGrp="1"/>
          </p:cNvSpPr>
          <p:nvPr>
            <p:ph type="title"/>
          </p:nvPr>
        </p:nvSpPr>
        <p:spPr>
          <a:xfrm>
            <a:off x="323523" y="322682"/>
            <a:ext cx="8424934" cy="698427"/>
          </a:xfrm>
        </p:spPr>
        <p:txBody>
          <a:bodyPr/>
          <a:lstStyle/>
          <a:p>
            <a:pPr lvl="0"/>
            <a:r>
              <a:rPr lang="en-GB" sz="2800">
                <a:solidFill>
                  <a:srgbClr val="000000"/>
                </a:solidFill>
              </a:rPr>
              <a:t>Background and context: considerations</a:t>
            </a:r>
            <a:endParaRPr lang="en-GB" sz="2800">
              <a:solidFill>
                <a:srgbClr val="000000"/>
              </a:solidFill>
              <a:cs typeface="Arial"/>
            </a:endParaRPr>
          </a:p>
        </p:txBody>
      </p:sp>
      <p:sp>
        <p:nvSpPr>
          <p:cNvPr id="3" name="Slide Number Placeholder 2">
            <a:extLst>
              <a:ext uri="{FF2B5EF4-FFF2-40B4-BE49-F238E27FC236}">
                <a16:creationId xmlns:a16="http://schemas.microsoft.com/office/drawing/2014/main" id="{5E10B6B1-BE57-B25A-8909-616BAEA319E7}"/>
              </a:ext>
            </a:extLst>
          </p:cNvPr>
          <p:cNvSpPr txBox="1"/>
          <p:nvPr/>
        </p:nvSpPr>
        <p:spPr>
          <a:xfrm>
            <a:off x="7945386" y="6334121"/>
            <a:ext cx="514395" cy="365129"/>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5B76AF1-0FA7-2D42-B58B-E1FAD7D82755}" type="slidenum">
              <a:t>3</a:t>
            </a:fld>
            <a:endParaRPr lang="en-GB" sz="1200" b="0" i="0" u="none" strike="noStrike" kern="1200" cap="none" spc="0" baseline="0">
              <a:solidFill>
                <a:srgbClr val="7F7F7F"/>
              </a:solidFill>
              <a:uFillTx/>
              <a:latin typeface="Arial"/>
            </a:endParaRPr>
          </a:p>
        </p:txBody>
      </p:sp>
      <p:sp>
        <p:nvSpPr>
          <p:cNvPr id="4" name="TextBox 4">
            <a:extLst>
              <a:ext uri="{FF2B5EF4-FFF2-40B4-BE49-F238E27FC236}">
                <a16:creationId xmlns:a16="http://schemas.microsoft.com/office/drawing/2014/main" id="{FF3FEC3F-A85D-A7B2-73D7-715EDD2F3D78}"/>
              </a:ext>
            </a:extLst>
          </p:cNvPr>
          <p:cNvSpPr txBox="1"/>
          <p:nvPr/>
        </p:nvSpPr>
        <p:spPr>
          <a:xfrm>
            <a:off x="374135" y="1623489"/>
            <a:ext cx="8482568" cy="2862322"/>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ea typeface="Calibri"/>
                <a:cs typeface="Arial"/>
              </a:rPr>
              <a:t>The </a:t>
            </a:r>
            <a:r>
              <a:rPr lang="en-GB" sz="1800" b="1" i="0" u="none" strike="noStrike" kern="1200" cap="none" spc="0" baseline="0" dirty="0">
                <a:solidFill>
                  <a:srgbClr val="000000"/>
                </a:solidFill>
                <a:uFillTx/>
                <a:latin typeface="Arial"/>
                <a:ea typeface="Calibri"/>
                <a:cs typeface="Arial"/>
              </a:rPr>
              <a:t>report from the Workload Advisory Group </a:t>
            </a:r>
            <a:r>
              <a:rPr lang="en-GB" sz="1800" b="0" i="0" u="none" strike="noStrike" kern="1200" cap="none" spc="0" baseline="0" dirty="0">
                <a:solidFill>
                  <a:srgbClr val="000000"/>
                </a:solidFill>
                <a:uFillTx/>
                <a:latin typeface="Arial"/>
                <a:ea typeface="Calibri"/>
                <a:cs typeface="Arial"/>
              </a:rPr>
              <a:t>also said: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School and trust leaders </a:t>
            </a:r>
            <a:r>
              <a:rPr lang="en-GB" sz="1800" b="1" i="0" u="none" strike="noStrike" kern="1200" cap="none" spc="0" baseline="0" dirty="0">
                <a:solidFill>
                  <a:srgbClr val="000000"/>
                </a:solidFill>
                <a:uFillTx/>
                <a:latin typeface="Arial"/>
              </a:rPr>
              <a:t>should:</a:t>
            </a:r>
            <a:r>
              <a:rPr lang="en-GB" sz="1800" b="1" i="0" u="none" strike="noStrike" kern="0" cap="none" spc="0" baseline="0" dirty="0">
                <a:solidFill>
                  <a:srgbClr val="000000"/>
                </a:solidFill>
                <a:uFillTx/>
                <a:latin typeface="Arial"/>
              </a:rPr>
              <a:t> </a:t>
            </a:r>
            <a:endParaRPr lang="en-GB" sz="1800" b="0" i="0" u="none" strike="noStrike" kern="0" cap="none" spc="0" baseline="0" dirty="0">
              <a:solidFill>
                <a:srgbClr val="000000"/>
              </a:solidFill>
              <a:uFillTx/>
              <a:latin typeface="Arial"/>
              <a:cs typeface="Arial"/>
            </a:endParaRPr>
          </a:p>
          <a:p>
            <a:pPr marL="285750" indent="-285750">
              <a:buFont typeface="Arial"/>
              <a:buChar char="•"/>
              <a:defRPr sz="1800" b="0" i="0" u="none" strike="noStrike" kern="0" cap="none" spc="0" baseline="0">
                <a:solidFill>
                  <a:srgbClr val="000000"/>
                </a:solidFill>
                <a:uFillTx/>
              </a:defRPr>
            </a:pPr>
            <a:r>
              <a:rPr lang="en-GB" dirty="0">
                <a:solidFill>
                  <a:srgbClr val="000000"/>
                </a:solidFill>
                <a:latin typeface="Arial"/>
              </a:rPr>
              <a:t> </a:t>
            </a:r>
            <a:r>
              <a:rPr lang="en-GB" sz="1800" b="0" i="0" u="none" strike="noStrike" kern="1200" cap="none" spc="0" baseline="0" dirty="0">
                <a:solidFill>
                  <a:srgbClr val="000000"/>
                </a:solidFill>
                <a:uFillTx/>
                <a:latin typeface="Arial"/>
              </a:rPr>
              <a:t>minimise or eliminate information teachers are expected to compile</a:t>
            </a:r>
            <a:endParaRPr lang="en-GB" sz="1800" b="0" i="0" u="none" strike="noStrike" kern="0" cap="none" spc="0" baseline="0" dirty="0">
              <a:solidFill>
                <a:srgbClr val="000000"/>
              </a:solidFill>
              <a:uFillTx/>
              <a:latin typeface="Arial"/>
              <a:cs typeface="Arial"/>
            </a:endParaRPr>
          </a:p>
          <a:p>
            <a:pPr marL="358140" marR="0" lvl="0" indent="-35814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understand the quality and purpose of assessments being used in their school</a:t>
            </a:r>
            <a:endParaRPr lang="en-GB" sz="1800" b="0" i="0" u="none" strike="noStrike" kern="1200" cap="none" spc="0" baseline="0" dirty="0">
              <a:solidFill>
                <a:srgbClr val="000000"/>
              </a:solidFill>
              <a:uFillTx/>
              <a:latin typeface="Arial"/>
              <a:cs typeface="Arial"/>
            </a:endParaRPr>
          </a:p>
          <a:p>
            <a:pPr marL="358140" marR="0" lvl="0" indent="-35814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use the principles to decide what the planned intervention for students is</a:t>
            </a:r>
            <a:endParaRPr lang="en-GB" sz="1800" b="0" i="0" u="none" strike="noStrike" kern="0" cap="none" spc="0" baseline="0" dirty="0">
              <a:solidFill>
                <a:srgbClr val="000000"/>
              </a:solidFill>
              <a:uFillTx/>
              <a:latin typeface="Arial"/>
              <a:cs typeface="Arial"/>
            </a:endParaRPr>
          </a:p>
          <a:p>
            <a:pPr marL="358140" marR="0" lvl="0" indent="-35814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School and trust leaders </a:t>
            </a:r>
            <a:r>
              <a:rPr lang="en-GB" sz="1800" b="1" i="0" u="none" strike="noStrike" kern="1200" cap="none" spc="0" baseline="0" dirty="0">
                <a:solidFill>
                  <a:srgbClr val="000000"/>
                </a:solidFill>
                <a:uFillTx/>
                <a:latin typeface="Arial"/>
              </a:rPr>
              <a:t>should not:</a:t>
            </a:r>
            <a:r>
              <a:rPr lang="en-GB" sz="1800" b="1" i="0" u="none" strike="noStrike" kern="0" cap="none" spc="0" baseline="0" dirty="0">
                <a:solidFill>
                  <a:srgbClr val="000000"/>
                </a:solidFill>
                <a:uFillTx/>
                <a:latin typeface="Arial"/>
              </a:rPr>
              <a:t> </a:t>
            </a:r>
            <a:endParaRPr lang="en-GB" sz="1800" b="0" i="0" u="none" strike="noStrike" kern="1200" cap="none" spc="0" baseline="0" dirty="0">
              <a:solidFill>
                <a:srgbClr val="000000"/>
              </a:solidFill>
              <a:uFillTx/>
              <a:latin typeface="Arial"/>
              <a:cs typeface="Arial"/>
            </a:endParaRPr>
          </a:p>
          <a:p>
            <a:pPr marL="358140" marR="0" lvl="0" indent="-35814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dirty="0">
                <a:solidFill>
                  <a:srgbClr val="000000"/>
                </a:solidFill>
                <a:latin typeface="Arial"/>
              </a:rPr>
              <a:t>have</a:t>
            </a:r>
            <a:r>
              <a:rPr lang="en-GB" sz="1800" b="0" i="0" u="none" strike="noStrike" kern="1200" cap="none" spc="0" baseline="0" dirty="0">
                <a:solidFill>
                  <a:srgbClr val="000000"/>
                </a:solidFill>
                <a:uFillTx/>
                <a:latin typeface="Arial"/>
              </a:rPr>
              <a:t> more than two or three attainment data collection points a year, which should be used to inform clear actions</a:t>
            </a:r>
            <a:endParaRPr lang="en-GB" sz="1400" b="0" i="0" u="none" strike="noStrike" kern="0" cap="none" spc="0" baseline="0" dirty="0">
              <a:solidFill>
                <a:srgbClr val="000000"/>
              </a:solidFill>
              <a:uFillTx/>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4A4F107B-6062-78F0-3E67-59CC88752378}"/>
              </a:ext>
            </a:extLst>
          </p:cNvPr>
          <p:cNvSpPr txBox="1">
            <a:spLocks noGrp="1"/>
          </p:cNvSpPr>
          <p:nvPr>
            <p:ph type="title"/>
          </p:nvPr>
        </p:nvSpPr>
        <p:spPr>
          <a:xfrm>
            <a:off x="323523" y="322682"/>
            <a:ext cx="8424934" cy="698427"/>
          </a:xfrm>
        </p:spPr>
        <p:txBody>
          <a:bodyPr/>
          <a:lstStyle/>
          <a:p>
            <a:pPr lvl="0"/>
            <a:r>
              <a:rPr lang="en-GB" sz="2800">
                <a:solidFill>
                  <a:srgbClr val="000000"/>
                </a:solidFill>
              </a:rPr>
              <a:t>Background and context: Ofsted</a:t>
            </a:r>
            <a:endParaRPr lang="en-GB" sz="2800">
              <a:solidFill>
                <a:srgbClr val="000000"/>
              </a:solidFill>
              <a:cs typeface="Arial"/>
            </a:endParaRPr>
          </a:p>
        </p:txBody>
      </p:sp>
      <p:sp>
        <p:nvSpPr>
          <p:cNvPr id="3" name="TextBox 5">
            <a:extLst>
              <a:ext uri="{FF2B5EF4-FFF2-40B4-BE49-F238E27FC236}">
                <a16:creationId xmlns:a16="http://schemas.microsoft.com/office/drawing/2014/main" id="{C2C4B8B7-A48B-A802-EC69-04C3AD5C17C5}"/>
              </a:ext>
            </a:extLst>
          </p:cNvPr>
          <p:cNvSpPr txBox="1"/>
          <p:nvPr/>
        </p:nvSpPr>
        <p:spPr>
          <a:xfrm>
            <a:off x="323523" y="1279830"/>
            <a:ext cx="8496943" cy="4486357"/>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1"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cs typeface="Arial"/>
              </a:rPr>
              <a:t>Ofsted ‘Clarification for schools’ (paragraphs 72-77 of the inspection handbook (2021) states Ofsted </a:t>
            </a:r>
            <a:r>
              <a:rPr lang="en-GB" sz="1800" b="1" i="0" u="none" strike="noStrike" kern="1200" cap="none" spc="0" baseline="0">
                <a:solidFill>
                  <a:srgbClr val="000000"/>
                </a:solidFill>
                <a:uFillTx/>
                <a:latin typeface="Arial"/>
                <a:cs typeface="Arial"/>
              </a:rPr>
              <a:t>does not require</a:t>
            </a:r>
            <a:r>
              <a:rPr lang="en-GB" sz="1800" b="0" i="0" u="none" strike="noStrike" kern="1200" cap="none" spc="0" baseline="0">
                <a:solidFill>
                  <a:srgbClr val="000000"/>
                </a:solidFill>
                <a:uFillTx/>
                <a:latin typeface="Arial"/>
                <a:cs typeface="Arial"/>
              </a:rPr>
              <a:t>:​</a:t>
            </a:r>
          </a:p>
          <a:p>
            <a:pPr marL="742950" marR="0" lvl="1" indent="-285750" algn="l" defTabSz="914400" rtl="0" fontAlgn="auto" hangingPunct="1">
              <a:lnSpc>
                <a:spcPct val="90000"/>
              </a:lnSpc>
              <a:spcBef>
                <a:spcPts val="500"/>
              </a:spcBef>
              <a:spcAft>
                <a:spcPts val="0"/>
              </a:spcAft>
              <a:buSzPct val="100000"/>
              <a:buFont typeface="Arial"/>
              <a:buChar char="•"/>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cs typeface="Arial"/>
              </a:rPr>
              <a:t>schools to provide predictions of attainment and progress scores or performance and pupil-tracking information</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a:cs typeface="Arial" pitchFamily="34"/>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GB" sz="1800" b="0" i="0" u="none" strike="noStrike" kern="1200" cap="none" spc="0" baseline="0">
                <a:solidFill>
                  <a:srgbClr val="0B0C0C"/>
                </a:solidFill>
                <a:uFillTx/>
                <a:latin typeface="Arial"/>
              </a:rPr>
              <a:t>evidence in any specific format, as long as it is easily accessible for inspectors</a:t>
            </a:r>
            <a:endParaRPr lang="en-GB" sz="1800" b="0" i="0" u="none" strike="noStrike" kern="1200" cap="none" spc="0" baseline="0">
              <a:solidFill>
                <a:srgbClr val="0B0C0C"/>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GB" sz="1800" b="0" i="0" u="none" strike="noStrike" kern="1200" cap="none" spc="0" baseline="0">
              <a:solidFill>
                <a:srgbClr val="0B0C0C"/>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cs typeface="Arial"/>
              </a:rPr>
              <a:t>schools to carry out assessment or record pupils’ achievements in any subject, including foundation subjects in primary schools, in a specific way, format or time</a:t>
            </a:r>
            <a:endParaRPr lang="en-GB" sz="1800" b="0" i="0" u="none" strike="noStrike" kern="0" cap="none" spc="0" baseline="0">
              <a:solidFill>
                <a:srgbClr val="0B0C0C"/>
              </a:solidFill>
              <a:uFillTx/>
              <a:latin typeface="GDS Transport"/>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GB" sz="1800" b="0" i="0" u="none" strike="noStrike" kern="1200" cap="none" spc="0" baseline="0">
              <a:solidFill>
                <a:srgbClr val="0B0C0C"/>
              </a:solidFill>
              <a:uFillTx/>
              <a:latin typeface="GDS Transport"/>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GB" sz="1800" b="0" i="0" u="none" strike="noStrike" kern="1200" cap="none" spc="0" baseline="0">
                <a:solidFill>
                  <a:srgbClr val="0B0C0C"/>
                </a:solidFill>
                <a:uFillTx/>
                <a:latin typeface="Arial"/>
              </a:rPr>
              <a:t>set teachers’ performance targets based on commercially produced predictions of pupils’ achievement, or any other data set, from which it would then hold teachers to account</a:t>
            </a:r>
            <a:endParaRPr lang="en-GB" sz="1800" b="0" i="0" u="none" strike="noStrike" kern="1200" cap="none" spc="0" baseline="0">
              <a:solidFill>
                <a:srgbClr val="0B0C0C"/>
              </a:solidFill>
              <a:uFillTx/>
              <a:latin typeface="Arial"/>
              <a:cs typeface="Arial"/>
            </a:endParaRPr>
          </a:p>
          <a:p>
            <a:pPr marL="0" marR="0" lvl="1"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Arial"/>
              <a:cs typeface="Arial" pitchFamily="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53DE9BAC-38FD-44B0-7C2F-F76E2719844A}"/>
              </a:ext>
            </a:extLst>
          </p:cNvPr>
          <p:cNvSpPr txBox="1">
            <a:spLocks noGrp="1"/>
          </p:cNvSpPr>
          <p:nvPr>
            <p:ph type="title"/>
          </p:nvPr>
        </p:nvSpPr>
        <p:spPr>
          <a:xfrm>
            <a:off x="611559" y="153628"/>
            <a:ext cx="7848231" cy="1007394"/>
          </a:xfrm>
        </p:spPr>
        <p:txBody>
          <a:bodyPr/>
          <a:lstStyle/>
          <a:p>
            <a:pPr lvl="0"/>
            <a:r>
              <a:rPr lang="en-GB" sz="2600">
                <a:solidFill>
                  <a:srgbClr val="000000"/>
                </a:solidFill>
              </a:rPr>
              <a:t>Background and context: case studies</a:t>
            </a:r>
            <a:endParaRPr lang="en-GB" sz="2600">
              <a:solidFill>
                <a:srgbClr val="000000"/>
              </a:solidFill>
              <a:cs typeface="Arial"/>
            </a:endParaRPr>
          </a:p>
        </p:txBody>
      </p:sp>
      <p:sp>
        <p:nvSpPr>
          <p:cNvPr id="3" name="Content Placeholder 10">
            <a:extLst>
              <a:ext uri="{FF2B5EF4-FFF2-40B4-BE49-F238E27FC236}">
                <a16:creationId xmlns:a16="http://schemas.microsoft.com/office/drawing/2014/main" id="{FED566FD-653B-08FF-F7CA-69551F9CC2FA}"/>
              </a:ext>
            </a:extLst>
          </p:cNvPr>
          <p:cNvSpPr txBox="1">
            <a:spLocks noGrp="1"/>
          </p:cNvSpPr>
          <p:nvPr>
            <p:ph idx="1"/>
          </p:nvPr>
        </p:nvSpPr>
        <p:spPr>
          <a:xfrm>
            <a:off x="655670" y="1115979"/>
            <a:ext cx="7848231" cy="360035"/>
          </a:xfrm>
        </p:spPr>
        <p:txBody>
          <a:bodyPr/>
          <a:lstStyle/>
          <a:p>
            <a:pPr marL="0" lvl="0" indent="0">
              <a:lnSpc>
                <a:spcPct val="80000"/>
              </a:lnSpc>
              <a:spcAft>
                <a:spcPts val="0"/>
              </a:spcAft>
              <a:buNone/>
            </a:pPr>
            <a:r>
              <a:rPr lang="en-GB">
                <a:latin typeface="Arial" pitchFamily="34"/>
                <a:cs typeface="Arial" pitchFamily="34"/>
              </a:rPr>
              <a:t>Examples of schools which have changed their data policy:</a:t>
            </a:r>
            <a:endParaRPr lang="en-GB" i="1">
              <a:latin typeface="Arial" pitchFamily="34"/>
              <a:cs typeface="Arial" pitchFamily="34"/>
            </a:endParaRPr>
          </a:p>
          <a:p>
            <a:pPr marL="0" lvl="0" indent="0">
              <a:lnSpc>
                <a:spcPct val="90000"/>
              </a:lnSpc>
              <a:spcAft>
                <a:spcPts val="0"/>
              </a:spcAft>
              <a:buNone/>
            </a:pPr>
            <a:endParaRPr lang="en-GB" sz="2800" b="0">
              <a:latin typeface="Arial" pitchFamily="34"/>
              <a:cs typeface="Arial" pitchFamily="34"/>
            </a:endParaRPr>
          </a:p>
        </p:txBody>
      </p:sp>
      <p:sp>
        <p:nvSpPr>
          <p:cNvPr id="4" name="TextBox 8">
            <a:extLst>
              <a:ext uri="{FF2B5EF4-FFF2-40B4-BE49-F238E27FC236}">
                <a16:creationId xmlns:a16="http://schemas.microsoft.com/office/drawing/2014/main" id="{39E3CC6D-9E97-C58B-CA1A-A90DDE0CDA65}"/>
              </a:ext>
            </a:extLst>
          </p:cNvPr>
          <p:cNvSpPr txBox="1"/>
          <p:nvPr/>
        </p:nvSpPr>
        <p:spPr>
          <a:xfrm>
            <a:off x="655670" y="1630256"/>
            <a:ext cx="7775572" cy="1477332"/>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rPr>
              <a:t>“We get together each term to report on how children are progressing in reading, writing and </a:t>
            </a:r>
            <a:r>
              <a:rPr lang="en-GB" sz="1800" b="0" i="1" u="none" strike="noStrike" kern="0" cap="none" spc="0" baseline="0">
                <a:solidFill>
                  <a:srgbClr val="000000"/>
                </a:solidFill>
                <a:uFillTx/>
                <a:latin typeface="Arial"/>
              </a:rPr>
              <a:t>maths... Progress</a:t>
            </a:r>
            <a:r>
              <a:rPr lang="en-GB" sz="1800" b="0" i="1" u="none" strike="noStrike" kern="1200" cap="none" spc="0" baseline="0">
                <a:solidFill>
                  <a:srgbClr val="000000"/>
                </a:solidFill>
                <a:uFillTx/>
                <a:latin typeface="Arial"/>
              </a:rPr>
              <a:t> here means objective led discussions not algorithms and graphs. We adjust our allocation of adult support based on need.”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a:endParaRPr>
          </a:p>
        </p:txBody>
      </p:sp>
      <p:sp>
        <p:nvSpPr>
          <p:cNvPr id="5" name="TextBox 9">
            <a:extLst>
              <a:ext uri="{FF2B5EF4-FFF2-40B4-BE49-F238E27FC236}">
                <a16:creationId xmlns:a16="http://schemas.microsoft.com/office/drawing/2014/main" id="{CB978D7B-6FD3-4AE0-618A-3A21640BB82F}"/>
              </a:ext>
            </a:extLst>
          </p:cNvPr>
          <p:cNvSpPr txBox="1"/>
          <p:nvPr/>
        </p:nvSpPr>
        <p:spPr>
          <a:xfrm>
            <a:off x="655670" y="3417103"/>
            <a:ext cx="7775572" cy="923333"/>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ea typeface="Calibri"/>
                <a:cs typeface="Arial"/>
              </a:rPr>
              <a:t>“We scrapped </a:t>
            </a:r>
            <a:r>
              <a:rPr lang="en-GB" sz="1800" b="0" i="1" u="none" strike="noStrike" kern="0" cap="none" spc="0" baseline="0">
                <a:solidFill>
                  <a:srgbClr val="000000"/>
                </a:solidFill>
                <a:uFillTx/>
                <a:latin typeface="Arial"/>
                <a:ea typeface="Calibri"/>
                <a:cs typeface="Arial"/>
              </a:rPr>
              <a:t>whole school</a:t>
            </a:r>
            <a:r>
              <a:rPr lang="en-GB" sz="1800" b="0" i="1" u="none" strike="noStrike" kern="1200" cap="none" spc="0" baseline="0">
                <a:solidFill>
                  <a:srgbClr val="000000"/>
                </a:solidFill>
                <a:uFillTx/>
                <a:latin typeface="Arial"/>
                <a:ea typeface="Calibri"/>
                <a:cs typeface="Arial"/>
              </a:rPr>
              <a:t> data drops and asked subject leaders to create their own assessment calendars to suit their curricula.”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1" u="none" strike="noStrike" kern="1200" cap="none" spc="0" baseline="0">
              <a:solidFill>
                <a:srgbClr val="000000"/>
              </a:solidFill>
              <a:uFillTx/>
              <a:latin typeface="Arial" pitchFamily="34"/>
              <a:ea typeface="Calibri"/>
              <a:cs typeface="Arial" pitchFamily="34"/>
            </a:endParaRPr>
          </a:p>
        </p:txBody>
      </p:sp>
      <p:sp>
        <p:nvSpPr>
          <p:cNvPr id="6" name="TextBox 11">
            <a:extLst>
              <a:ext uri="{FF2B5EF4-FFF2-40B4-BE49-F238E27FC236}">
                <a16:creationId xmlns:a16="http://schemas.microsoft.com/office/drawing/2014/main" id="{F2176EEC-0712-DCFC-D25C-7FC9560CF9AB}"/>
              </a:ext>
            </a:extLst>
          </p:cNvPr>
          <p:cNvSpPr txBox="1"/>
          <p:nvPr/>
        </p:nvSpPr>
        <p:spPr>
          <a:xfrm>
            <a:off x="684208" y="4656261"/>
            <a:ext cx="7775572" cy="1200332"/>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rPr>
              <a:t>“…an annual data audit has been introduced…this ensures data management activities are proportionate in terms of the burden placed on school staff. It encourages staff to think through the processes within the school, with an assessment of the time taken to complete each activity.”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4E28FB8-0775-F7D0-3AAB-FF85E892E46B}"/>
              </a:ext>
            </a:extLst>
          </p:cNvPr>
          <p:cNvSpPr txBox="1">
            <a:spLocks noGrp="1"/>
          </p:cNvSpPr>
          <p:nvPr>
            <p:ph type="title"/>
          </p:nvPr>
        </p:nvSpPr>
        <p:spPr>
          <a:xfrm>
            <a:off x="323030" y="243705"/>
            <a:ext cx="7775572" cy="647696"/>
          </a:xfrm>
        </p:spPr>
        <p:txBody>
          <a:bodyPr/>
          <a:lstStyle/>
          <a:p>
            <a:pPr lvl="0"/>
            <a:r>
              <a:rPr lang="en-GB" sz="2400">
                <a:solidFill>
                  <a:srgbClr val="000000"/>
                </a:solidFill>
              </a:rPr>
              <a:t>What data we currently collect and monitor?</a:t>
            </a:r>
            <a:endParaRPr lang="en-US">
              <a:solidFill>
                <a:srgbClr val="000000"/>
              </a:solidFill>
              <a:cs typeface="Arial"/>
            </a:endParaRPr>
          </a:p>
        </p:txBody>
      </p:sp>
      <p:sp>
        <p:nvSpPr>
          <p:cNvPr id="3" name="TextBox 42">
            <a:extLst>
              <a:ext uri="{FF2B5EF4-FFF2-40B4-BE49-F238E27FC236}">
                <a16:creationId xmlns:a16="http://schemas.microsoft.com/office/drawing/2014/main" id="{F6C733B7-E545-A09E-4CFC-90A064DDAF2A}"/>
              </a:ext>
            </a:extLst>
          </p:cNvPr>
          <p:cNvSpPr txBox="1"/>
          <p:nvPr/>
        </p:nvSpPr>
        <p:spPr>
          <a:xfrm>
            <a:off x="323523" y="952402"/>
            <a:ext cx="8442390" cy="584777"/>
          </a:xfrm>
          <a:prstGeom prst="rect">
            <a:avLst/>
          </a:prstGeom>
          <a:solidFill>
            <a:srgbClr val="F2F2F2"/>
          </a:solidFill>
          <a:ln w="9528" cap="flat">
            <a:solidFill>
              <a:srgbClr val="000000"/>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a:ea typeface="Calibri"/>
                <a:cs typeface="Arial"/>
              </a:rPr>
              <a:t>Consider all data related to progress and attainment (including targets</a:t>
            </a:r>
            <a:r>
              <a:rPr lang="en-GB" sz="1600" b="1" i="0" u="none" strike="noStrike" kern="0" cap="none" spc="0" baseline="0">
                <a:solidFill>
                  <a:srgbClr val="000000"/>
                </a:solidFill>
                <a:uFillTx/>
                <a:latin typeface="Arial"/>
                <a:ea typeface="Calibri"/>
                <a:cs typeface="Arial"/>
              </a:rPr>
              <a:t> and </a:t>
            </a:r>
            <a:r>
              <a:rPr lang="en-GB" sz="1600" b="1" i="0" u="none" strike="noStrike" kern="1200" cap="none" spc="0" baseline="0">
                <a:solidFill>
                  <a:srgbClr val="000000"/>
                </a:solidFill>
                <a:uFillTx/>
                <a:latin typeface="Arial"/>
                <a:ea typeface="Calibri"/>
                <a:cs typeface="Arial"/>
              </a:rPr>
              <a:t>predictions), as well as non-attainment data</a:t>
            </a:r>
            <a:endParaRPr lang="en-GB" sz="1600" b="0" i="0" u="none" strike="noStrike" kern="1200" cap="none" spc="0" baseline="0">
              <a:solidFill>
                <a:srgbClr val="000000"/>
              </a:solidFill>
              <a:uFillTx/>
              <a:latin typeface="Arial"/>
              <a:cs typeface="Arial"/>
            </a:endParaRPr>
          </a:p>
        </p:txBody>
      </p:sp>
      <p:sp>
        <p:nvSpPr>
          <p:cNvPr id="4" name="TextBox 33">
            <a:extLst>
              <a:ext uri="{FF2B5EF4-FFF2-40B4-BE49-F238E27FC236}">
                <a16:creationId xmlns:a16="http://schemas.microsoft.com/office/drawing/2014/main" id="{6241061D-A572-95A6-D83F-F6D5C44BD888}"/>
              </a:ext>
            </a:extLst>
          </p:cNvPr>
          <p:cNvSpPr txBox="1"/>
          <p:nvPr/>
        </p:nvSpPr>
        <p:spPr>
          <a:xfrm>
            <a:off x="323030" y="1650281"/>
            <a:ext cx="8470169" cy="338556"/>
          </a:xfrm>
          <a:prstGeom prst="rect">
            <a:avLst/>
          </a:prstGeom>
          <a:solidFill>
            <a:srgbClr val="F2F2F2"/>
          </a:solidFill>
          <a:ln w="9528" cap="flat">
            <a:solidFill>
              <a:srgbClr val="000000"/>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pitchFamily="34"/>
                <a:ea typeface="Calibri"/>
                <a:cs typeface="Arial" pitchFamily="34"/>
              </a:rPr>
              <a:t>Step 1: What data do we currently collect and monitor? </a:t>
            </a:r>
            <a:endParaRPr lang="en-GB" sz="1600" b="0" i="0" u="none" strike="noStrike" kern="1200" cap="none" spc="0" baseline="0">
              <a:solidFill>
                <a:srgbClr val="000000"/>
              </a:solidFill>
              <a:uFillTx/>
              <a:latin typeface="Arial" pitchFamily="34"/>
              <a:cs typeface="Arial" pitchFamily="34"/>
            </a:endParaRPr>
          </a:p>
        </p:txBody>
      </p:sp>
      <p:sp>
        <p:nvSpPr>
          <p:cNvPr id="5" name="Rectangle: Rounded Corners 34">
            <a:extLst>
              <a:ext uri="{FF2B5EF4-FFF2-40B4-BE49-F238E27FC236}">
                <a16:creationId xmlns:a16="http://schemas.microsoft.com/office/drawing/2014/main" id="{0AD2C2E3-8851-D512-4D77-8BE3ED1A144B}"/>
              </a:ext>
            </a:extLst>
          </p:cNvPr>
          <p:cNvSpPr/>
          <p:nvPr/>
        </p:nvSpPr>
        <p:spPr>
          <a:xfrm>
            <a:off x="323523" y="2636910"/>
            <a:ext cx="2595990" cy="338437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t" anchorCtr="0" compatLnSpc="1">
            <a:noAutofit/>
          </a:bodyPr>
          <a:lstStyle/>
          <a:p>
            <a:pPr marL="0" marR="0" lvl="1" indent="0"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GB" sz="1800" b="0" i="0" u="none" strike="noStrike" kern="0" cap="none" spc="0" baseline="0" dirty="0">
                <a:solidFill>
                  <a:srgbClr val="000000"/>
                </a:solidFill>
                <a:uFillTx/>
                <a:latin typeface="Arial"/>
                <a:cs typeface="Arial"/>
              </a:rPr>
              <a:t> </a:t>
            </a:r>
            <a:r>
              <a:rPr lang="en-GB" sz="1800" b="1" i="0" u="none" strike="noStrike" kern="1200" cap="none" spc="0" baseline="0" dirty="0">
                <a:solidFill>
                  <a:srgbClr val="000000"/>
                </a:solidFill>
                <a:uFillTx/>
                <a:latin typeface="Arial"/>
                <a:cs typeface="Arial"/>
              </a:rPr>
              <a:t>Purpose</a:t>
            </a:r>
            <a:r>
              <a:rPr lang="en-GB" b="1" dirty="0">
                <a:solidFill>
                  <a:srgbClr val="000000"/>
                </a:solidFill>
                <a:latin typeface="Arial"/>
                <a:cs typeface="Arial"/>
              </a:rPr>
              <a:t>:</a:t>
            </a:r>
            <a:endParaRPr lang="en-US" dirty="0"/>
          </a:p>
          <a:p>
            <a:pPr marL="182245" lvl="1" indent="-182245" defTabSz="622304">
              <a:lnSpc>
                <a:spcPct val="90000"/>
              </a:lnSpc>
              <a:spcAft>
                <a:spcPts val="300"/>
              </a:spcAft>
              <a:buSzPct val="100000"/>
              <a:buChar char="•"/>
              <a:defRPr sz="1800" b="0" i="0" u="none" strike="noStrike" kern="0" cap="none" spc="0" baseline="0">
                <a:solidFill>
                  <a:srgbClr val="000000"/>
                </a:solidFill>
                <a:uFillTx/>
              </a:defRPr>
            </a:pPr>
            <a:r>
              <a:rPr lang="en-GB" dirty="0">
                <a:solidFill>
                  <a:srgbClr val="000000"/>
                </a:solidFill>
                <a:latin typeface="Arial"/>
                <a:cs typeface="Arial"/>
              </a:rPr>
              <a:t>what </a:t>
            </a:r>
            <a:r>
              <a:rPr lang="en-GB" sz="1800" b="0" i="0" u="none" strike="noStrike" kern="1200" cap="none" spc="0" baseline="0" dirty="0">
                <a:solidFill>
                  <a:srgbClr val="000000"/>
                </a:solidFill>
                <a:uFillTx/>
                <a:latin typeface="Arial"/>
                <a:cs typeface="Arial"/>
              </a:rPr>
              <a:t>data do we currently collect and monitor?</a:t>
            </a:r>
          </a:p>
          <a:p>
            <a:pPr marL="182245" lvl="1" indent="-182245" defTabSz="622304">
              <a:lnSpc>
                <a:spcPct val="90000"/>
              </a:lnSpc>
              <a:spcAft>
                <a:spcPts val="300"/>
              </a:spcAft>
              <a:buSzPct val="100000"/>
              <a:buChar char="•"/>
              <a:defRPr sz="1800" b="0" i="0" u="none" strike="noStrike" kern="0" cap="none" spc="0" baseline="0">
                <a:solidFill>
                  <a:srgbClr val="000000"/>
                </a:solidFill>
                <a:uFillTx/>
              </a:defRPr>
            </a:pPr>
            <a:r>
              <a:rPr lang="en-GB" dirty="0">
                <a:solidFill>
                  <a:srgbClr val="000000"/>
                </a:solidFill>
                <a:latin typeface="Arial"/>
                <a:cs typeface="Arial"/>
              </a:rPr>
              <a:t>why </a:t>
            </a:r>
            <a:r>
              <a:rPr lang="en-GB" sz="1800" b="0" i="0" u="none" strike="noStrike" kern="1200" cap="none" spc="0" baseline="0" dirty="0">
                <a:solidFill>
                  <a:srgbClr val="000000"/>
                </a:solidFill>
                <a:uFillTx/>
                <a:latin typeface="Arial"/>
                <a:cs typeface="Arial"/>
              </a:rPr>
              <a:t>are we collecting this data?</a:t>
            </a:r>
          </a:p>
          <a:p>
            <a:pPr marL="182245" marR="0" lvl="1" indent="-182245" algn="l" defTabSz="622304" rtl="0" fontAlgn="auto" hangingPunct="1">
              <a:lnSpc>
                <a:spcPct val="90000"/>
              </a:lnSpc>
              <a:spcBef>
                <a:spcPts val="0"/>
              </a:spcBef>
              <a:spcAft>
                <a:spcPts val="300"/>
              </a:spcAft>
              <a:buSzPct val="100000"/>
              <a:buChar char="•"/>
              <a:tabLst/>
              <a:defRPr sz="1800" b="0" i="0" u="none" strike="noStrike" kern="0" cap="none" spc="0" baseline="0">
                <a:solidFill>
                  <a:srgbClr val="000000"/>
                </a:solidFill>
                <a:uFillTx/>
              </a:defRPr>
            </a:pPr>
            <a:r>
              <a:rPr lang="en-GB" dirty="0">
                <a:solidFill>
                  <a:srgbClr val="000000"/>
                </a:solidFill>
                <a:latin typeface="Arial"/>
                <a:cs typeface="Arial"/>
              </a:rPr>
              <a:t>how</a:t>
            </a:r>
            <a:r>
              <a:rPr lang="en-GB" sz="1800" b="0" i="0" u="none" strike="noStrike" kern="1200" cap="none" spc="0" baseline="0" dirty="0">
                <a:solidFill>
                  <a:srgbClr val="000000"/>
                </a:solidFill>
                <a:uFillTx/>
                <a:latin typeface="Arial"/>
                <a:cs typeface="Arial"/>
              </a:rPr>
              <a:t> useful is it to pupils, teachers, senior leaders, parents</a:t>
            </a:r>
            <a:r>
              <a:rPr lang="en-GB" sz="1800" b="0" i="0" u="none" strike="noStrike" kern="0" cap="none" spc="0" baseline="0" dirty="0">
                <a:solidFill>
                  <a:srgbClr val="000000"/>
                </a:solidFill>
                <a:uFillTx/>
                <a:latin typeface="Arial"/>
                <a:cs typeface="Arial"/>
              </a:rPr>
              <a:t> or carers</a:t>
            </a:r>
            <a:r>
              <a:rPr lang="en-GB" sz="1800" b="0" i="0" u="none" strike="noStrike" kern="1200" cap="none" spc="0" baseline="0" dirty="0">
                <a:solidFill>
                  <a:srgbClr val="000000"/>
                </a:solidFill>
                <a:uFillTx/>
                <a:latin typeface="Arial"/>
                <a:cs typeface="Arial"/>
              </a:rPr>
              <a:t> and others?</a:t>
            </a:r>
          </a:p>
        </p:txBody>
      </p:sp>
      <p:sp>
        <p:nvSpPr>
          <p:cNvPr id="6" name="Rectangle: Rounded Corners 35">
            <a:extLst>
              <a:ext uri="{FF2B5EF4-FFF2-40B4-BE49-F238E27FC236}">
                <a16:creationId xmlns:a16="http://schemas.microsoft.com/office/drawing/2014/main" id="{95C907E9-72D0-D6F1-AFC4-C6CA5937B9B7}"/>
              </a:ext>
            </a:extLst>
          </p:cNvPr>
          <p:cNvSpPr/>
          <p:nvPr/>
        </p:nvSpPr>
        <p:spPr>
          <a:xfrm>
            <a:off x="3202585" y="2634386"/>
            <a:ext cx="1944215" cy="338690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t" anchorCtr="0" compatLnSpc="1">
            <a:noAutofit/>
          </a:bodyPr>
          <a:lstStyle/>
          <a:p>
            <a:pPr marL="0" marR="0" lvl="1" indent="0" algn="ctr" defTabSz="622304" rtl="0" fontAlgn="auto" hangingPunct="1">
              <a:lnSpc>
                <a:spcPct val="90000"/>
              </a:lnSpc>
              <a:spcBef>
                <a:spcPts val="0"/>
              </a:spcBef>
              <a:spcAft>
                <a:spcPts val="100"/>
              </a:spcAft>
              <a:buNone/>
              <a:tabLst/>
              <a:defRPr sz="1800" b="0" i="0" u="none" strike="noStrike" kern="0" cap="none" spc="0" baseline="0">
                <a:solidFill>
                  <a:srgbClr val="000000"/>
                </a:solidFill>
                <a:uFillTx/>
              </a:defRPr>
            </a:pPr>
            <a:endParaRPr lang="en-GB" sz="300" b="1" i="0" u="none" strike="noStrike" kern="1200" cap="none" spc="0" baseline="0">
              <a:solidFill>
                <a:srgbClr val="000000"/>
              </a:solidFill>
              <a:uFillTx/>
              <a:latin typeface="Arial" pitchFamily="34"/>
              <a:cs typeface="Arial" pitchFamily="34"/>
            </a:endParaRPr>
          </a:p>
          <a:p>
            <a:pPr marL="0" marR="0" lvl="1" indent="0"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Arial"/>
                <a:cs typeface="Arial"/>
              </a:rPr>
              <a:t>Precision</a:t>
            </a:r>
            <a:r>
              <a:rPr lang="en-GB" b="1" dirty="0">
                <a:solidFill>
                  <a:srgbClr val="000000"/>
                </a:solidFill>
                <a:latin typeface="Arial"/>
                <a:cs typeface="Arial"/>
              </a:rPr>
              <a:t>:</a:t>
            </a:r>
            <a:endParaRPr lang="en-GB" sz="1800" b="1" i="0" u="none" strike="noStrike" kern="1200" cap="none" spc="0" baseline="0" dirty="0">
              <a:solidFill>
                <a:srgbClr val="000000"/>
              </a:solidFill>
              <a:uFillTx/>
              <a:latin typeface="Arial"/>
              <a:cs typeface="Arial"/>
            </a:endParaRPr>
          </a:p>
          <a:p>
            <a:pPr marL="182245" lvl="1" indent="-182245" defTabSz="622304">
              <a:lnSpc>
                <a:spcPct val="90000"/>
              </a:lnSpc>
              <a:spcAft>
                <a:spcPts val="300"/>
              </a:spcAft>
              <a:buSzPct val="100000"/>
              <a:buChar char="•"/>
              <a:defRPr sz="1800" b="0" i="0" u="none" strike="noStrike" kern="0" cap="none" spc="0" baseline="0">
                <a:solidFill>
                  <a:srgbClr val="000000"/>
                </a:solidFill>
                <a:uFillTx/>
              </a:defRPr>
            </a:pPr>
            <a:r>
              <a:rPr lang="en-GB" dirty="0">
                <a:solidFill>
                  <a:srgbClr val="000000"/>
                </a:solidFill>
                <a:latin typeface="Arial"/>
                <a:cs typeface="Arial"/>
              </a:rPr>
              <a:t>how </a:t>
            </a:r>
            <a:r>
              <a:rPr lang="en-GB" sz="1800" b="0" i="0" u="none" strike="noStrike" kern="1200" cap="none" spc="0" baseline="0" dirty="0">
                <a:solidFill>
                  <a:srgbClr val="000000"/>
                </a:solidFill>
                <a:uFillTx/>
                <a:latin typeface="Arial"/>
                <a:cs typeface="Arial"/>
              </a:rPr>
              <a:t>reliable and relevant is the data?</a:t>
            </a:r>
          </a:p>
          <a:p>
            <a:pPr marL="182245" lvl="1" indent="-182245" defTabSz="622304">
              <a:lnSpc>
                <a:spcPct val="90000"/>
              </a:lnSpc>
              <a:spcAft>
                <a:spcPts val="300"/>
              </a:spcAft>
              <a:buSzPct val="100000"/>
              <a:buChar char="•"/>
              <a:defRPr sz="1800" b="0" i="0" u="none" strike="noStrike" kern="0" cap="none" spc="0" baseline="0">
                <a:solidFill>
                  <a:srgbClr val="000000"/>
                </a:solidFill>
                <a:uFillTx/>
              </a:defRPr>
            </a:pPr>
            <a:r>
              <a:rPr lang="en-GB" dirty="0">
                <a:solidFill>
                  <a:srgbClr val="000000"/>
                </a:solidFill>
                <a:latin typeface="Arial"/>
                <a:cs typeface="Arial"/>
              </a:rPr>
              <a:t>how </a:t>
            </a:r>
            <a:r>
              <a:rPr lang="en-GB" sz="1800" b="0" i="0" u="none" strike="noStrike" kern="1200" cap="none" spc="0" baseline="0" dirty="0">
                <a:solidFill>
                  <a:srgbClr val="000000"/>
                </a:solidFill>
                <a:uFillTx/>
                <a:latin typeface="Arial"/>
                <a:cs typeface="Arial"/>
              </a:rPr>
              <a:t>do you interpret it?</a:t>
            </a:r>
            <a:r>
              <a:rPr lang="en-GB" dirty="0">
                <a:solidFill>
                  <a:srgbClr val="000000"/>
                </a:solidFill>
                <a:latin typeface="Arial"/>
                <a:cs typeface="Arial"/>
              </a:rPr>
              <a:t> </a:t>
            </a:r>
            <a:endParaRPr lang="en-GB" sz="1800" b="0" i="0" u="none" strike="noStrike" cap="none" spc="0" baseline="0" dirty="0">
              <a:solidFill>
                <a:srgbClr val="000000"/>
              </a:solidFill>
              <a:uFillTx/>
              <a:latin typeface="Arial" pitchFamily="34"/>
              <a:cs typeface="Arial" pitchFamily="34"/>
            </a:endParaRPr>
          </a:p>
          <a:p>
            <a:pPr marL="182245" marR="0" lvl="1" indent="-182245" algn="l" defTabSz="622304" rtl="0" fontAlgn="auto" hangingPunct="1">
              <a:lnSpc>
                <a:spcPct val="90000"/>
              </a:lnSpc>
              <a:spcBef>
                <a:spcPts val="0"/>
              </a:spcBef>
              <a:spcAft>
                <a:spcPts val="300"/>
              </a:spcAft>
              <a:buSzPct val="100000"/>
              <a:buChar char="•"/>
              <a:tabLst/>
              <a:defRPr sz="1800" b="0" i="0" u="none" strike="noStrike" kern="0" cap="none" spc="0" baseline="0">
                <a:solidFill>
                  <a:srgbClr val="000000"/>
                </a:solidFill>
                <a:uFillTx/>
              </a:defRPr>
            </a:pPr>
            <a:r>
              <a:rPr lang="en-GB" dirty="0">
                <a:solidFill>
                  <a:srgbClr val="000000"/>
                </a:solidFill>
                <a:latin typeface="Arial"/>
                <a:cs typeface="Arial"/>
              </a:rPr>
              <a:t>how</a:t>
            </a:r>
            <a:r>
              <a:rPr lang="en-GB" sz="1800" b="0" i="0" u="none" strike="noStrike" kern="1200" cap="none" spc="0" baseline="0" dirty="0">
                <a:solidFill>
                  <a:srgbClr val="000000"/>
                </a:solidFill>
                <a:uFillTx/>
                <a:latin typeface="Arial"/>
                <a:cs typeface="Arial"/>
              </a:rPr>
              <a:t> do you manage and process the data?</a:t>
            </a:r>
          </a:p>
        </p:txBody>
      </p:sp>
      <p:sp>
        <p:nvSpPr>
          <p:cNvPr id="7" name="Rectangle: Rounded Corners 36">
            <a:extLst>
              <a:ext uri="{FF2B5EF4-FFF2-40B4-BE49-F238E27FC236}">
                <a16:creationId xmlns:a16="http://schemas.microsoft.com/office/drawing/2014/main" id="{E3696797-1C31-44D6-A299-E91DCBA5B555}"/>
              </a:ext>
            </a:extLst>
          </p:cNvPr>
          <p:cNvSpPr/>
          <p:nvPr/>
        </p:nvSpPr>
        <p:spPr>
          <a:xfrm>
            <a:off x="5383527" y="2636910"/>
            <a:ext cx="3389077" cy="338437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t" anchorCtr="0" compatLnSpc="1">
            <a:noAutofit/>
          </a:bodyPr>
          <a:lstStyle/>
          <a:p>
            <a:pPr marL="0" lvl="1" defTabSz="622304">
              <a:lnSpc>
                <a:spcPct val="90000"/>
              </a:lnSpc>
              <a:spcAft>
                <a:spcPts val="300"/>
              </a:spcAf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Arial"/>
                <a:cs typeface="Arial"/>
              </a:rPr>
              <a:t>Proportionate</a:t>
            </a:r>
            <a:r>
              <a:rPr lang="en-GB" b="1" dirty="0">
                <a:solidFill>
                  <a:srgbClr val="000000"/>
                </a:solidFill>
                <a:latin typeface="Arial"/>
                <a:cs typeface="Arial"/>
              </a:rPr>
              <a:t>:</a:t>
            </a:r>
            <a:endParaRPr lang="en-GB" dirty="0">
              <a:latin typeface="Arial"/>
              <a:cs typeface="Arial"/>
            </a:endParaRPr>
          </a:p>
          <a:p>
            <a:pPr marL="182245" lvl="1" indent="-182245" defTabSz="622304">
              <a:lnSpc>
                <a:spcPct val="90000"/>
              </a:lnSpc>
              <a:spcAft>
                <a:spcPts val="300"/>
              </a:spcAft>
              <a:buSzPct val="100000"/>
              <a:buChar char="•"/>
              <a:tabLst>
                <a:tab pos="182559" algn="l"/>
              </a:tabLst>
              <a:defRPr sz="1800" b="0" i="0" u="none" strike="noStrike" kern="0" cap="none" spc="0" baseline="0">
                <a:solidFill>
                  <a:srgbClr val="000000"/>
                </a:solidFill>
                <a:uFillTx/>
              </a:defRPr>
            </a:pPr>
            <a:r>
              <a:rPr lang="en-GB" dirty="0">
                <a:solidFill>
                  <a:srgbClr val="000000"/>
                </a:solidFill>
                <a:latin typeface="Arial"/>
                <a:cs typeface="Arial"/>
              </a:rPr>
              <a:t>is </a:t>
            </a:r>
            <a:r>
              <a:rPr lang="en-GB" sz="1800" b="0" i="0" u="none" strike="noStrike" kern="1200" cap="none" spc="0" baseline="0" dirty="0">
                <a:solidFill>
                  <a:srgbClr val="000000"/>
                </a:solidFill>
                <a:uFillTx/>
                <a:latin typeface="Arial"/>
                <a:cs typeface="Arial"/>
              </a:rPr>
              <a:t>the workload impact low, medium or high?</a:t>
            </a:r>
          </a:p>
          <a:p>
            <a:pPr marL="182245" lvl="1" indent="-182245" defTabSz="622304">
              <a:lnSpc>
                <a:spcPct val="90000"/>
              </a:lnSpc>
              <a:spcAft>
                <a:spcPts val="300"/>
              </a:spcAft>
              <a:buSzPct val="100000"/>
              <a:buChar char="•"/>
              <a:tabLst>
                <a:tab pos="182559" algn="l"/>
              </a:tabLst>
              <a:defRPr sz="1800" b="0" i="0" u="none" strike="noStrike" kern="0" cap="none" spc="0" baseline="0">
                <a:solidFill>
                  <a:srgbClr val="000000"/>
                </a:solidFill>
                <a:uFillTx/>
              </a:defRPr>
            </a:pPr>
            <a:r>
              <a:rPr lang="en-GB" dirty="0">
                <a:solidFill>
                  <a:srgbClr val="000000"/>
                </a:solidFill>
                <a:latin typeface="Arial"/>
                <a:cs typeface="Arial"/>
              </a:rPr>
              <a:t>would </a:t>
            </a:r>
            <a:r>
              <a:rPr lang="en-GB" sz="1800" b="0" i="0" u="none" strike="noStrike" kern="1200" cap="none" spc="0" baseline="0" dirty="0">
                <a:solidFill>
                  <a:srgbClr val="000000"/>
                </a:solidFill>
                <a:uFillTx/>
                <a:latin typeface="Arial"/>
                <a:cs typeface="Arial"/>
              </a:rPr>
              <a:t>we collect this data if there was no need to show external bodies, such as </a:t>
            </a:r>
            <a:r>
              <a:rPr lang="en-GB" dirty="0">
                <a:solidFill>
                  <a:srgbClr val="000000"/>
                </a:solidFill>
                <a:latin typeface="Arial"/>
                <a:cs typeface="Arial"/>
              </a:rPr>
              <a:t>ofsted</a:t>
            </a:r>
            <a:r>
              <a:rPr lang="en-GB" sz="1800" b="0" i="0" u="none" strike="noStrike" kern="1200" cap="none" spc="0" baseline="0" dirty="0">
                <a:solidFill>
                  <a:srgbClr val="000000"/>
                </a:solidFill>
                <a:uFillTx/>
                <a:latin typeface="Arial"/>
                <a:cs typeface="Arial"/>
              </a:rPr>
              <a:t>?</a:t>
            </a:r>
          </a:p>
          <a:p>
            <a:pPr marL="182245" lvl="1" indent="-182245" defTabSz="622304">
              <a:lnSpc>
                <a:spcPct val="90000"/>
              </a:lnSpc>
              <a:spcAft>
                <a:spcPts val="300"/>
              </a:spcAft>
              <a:buSzPct val="100000"/>
              <a:buChar char="•"/>
              <a:tabLst>
                <a:tab pos="182559" algn="l"/>
              </a:tabLst>
              <a:defRPr sz="1800" b="0" i="0" u="none" strike="noStrike" kern="0" cap="none" spc="0" baseline="0">
                <a:solidFill>
                  <a:srgbClr val="000000"/>
                </a:solidFill>
                <a:uFillTx/>
              </a:defRPr>
            </a:pPr>
            <a:r>
              <a:rPr lang="en-GB" dirty="0">
                <a:solidFill>
                  <a:srgbClr val="000000"/>
                </a:solidFill>
                <a:latin typeface="Arial"/>
                <a:cs typeface="Arial"/>
              </a:rPr>
              <a:t>how </a:t>
            </a:r>
            <a:r>
              <a:rPr lang="en-GB" sz="1800" b="0" i="0" u="none" strike="noStrike" kern="1200" cap="none" spc="0" baseline="0" dirty="0">
                <a:solidFill>
                  <a:srgbClr val="000000"/>
                </a:solidFill>
                <a:uFillTx/>
                <a:latin typeface="Arial"/>
                <a:cs typeface="Arial"/>
              </a:rPr>
              <a:t>many different systems do we use?</a:t>
            </a:r>
          </a:p>
          <a:p>
            <a:pPr marL="182245" marR="0" lvl="1" indent="-182245" algn="l" defTabSz="622304" rtl="0" fontAlgn="auto" hangingPunct="1">
              <a:lnSpc>
                <a:spcPct val="90000"/>
              </a:lnSpc>
              <a:spcBef>
                <a:spcPts val="0"/>
              </a:spcBef>
              <a:spcAft>
                <a:spcPts val="300"/>
              </a:spcAft>
              <a:buSzPct val="100000"/>
              <a:buChar char="•"/>
              <a:tabLst>
                <a:tab pos="182559" algn="l"/>
              </a:tabLst>
              <a:defRPr sz="1800" b="0" i="0" u="none" strike="noStrike" kern="0" cap="none" spc="0" baseline="0">
                <a:solidFill>
                  <a:srgbClr val="000000"/>
                </a:solidFill>
                <a:uFillTx/>
              </a:defRPr>
            </a:pPr>
            <a:r>
              <a:rPr lang="en-GB" dirty="0">
                <a:solidFill>
                  <a:srgbClr val="000000"/>
                </a:solidFill>
                <a:latin typeface="Arial"/>
                <a:cs typeface="Arial"/>
              </a:rPr>
              <a:t>if</a:t>
            </a:r>
            <a:r>
              <a:rPr lang="en-GB" sz="1800" b="0" i="0" u="none" strike="noStrike" kern="1200" cap="none" spc="0" baseline="0" dirty="0">
                <a:solidFill>
                  <a:srgbClr val="000000"/>
                </a:solidFill>
                <a:uFillTx/>
                <a:latin typeface="Arial"/>
                <a:cs typeface="Arial"/>
              </a:rPr>
              <a:t> we could only have one data drop per year, what would it contain?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21B9-7D52-F740-B589-C6D09E48CBEA}"/>
              </a:ext>
            </a:extLst>
          </p:cNvPr>
          <p:cNvSpPr txBox="1">
            <a:spLocks noGrp="1"/>
          </p:cNvSpPr>
          <p:nvPr>
            <p:ph type="title"/>
          </p:nvPr>
        </p:nvSpPr>
        <p:spPr/>
        <p:txBody>
          <a:bodyPr/>
          <a:lstStyle/>
          <a:p>
            <a:pPr lvl="0"/>
            <a:r>
              <a:rPr lang="en-GB">
                <a:solidFill>
                  <a:srgbClr val="000000"/>
                </a:solidFill>
              </a:rPr>
              <a:t>What can we improve?</a:t>
            </a:r>
            <a:endParaRPr lang="en-US">
              <a:solidFill>
                <a:srgbClr val="000000"/>
              </a:solidFill>
              <a:cs typeface="Arial"/>
            </a:endParaRPr>
          </a:p>
        </p:txBody>
      </p:sp>
      <p:sp>
        <p:nvSpPr>
          <p:cNvPr id="3" name="TextBox 23">
            <a:extLst>
              <a:ext uri="{FF2B5EF4-FFF2-40B4-BE49-F238E27FC236}">
                <a16:creationId xmlns:a16="http://schemas.microsoft.com/office/drawing/2014/main" id="{E95E108E-2D9E-EE48-B5B2-27238FE30C52}"/>
              </a:ext>
            </a:extLst>
          </p:cNvPr>
          <p:cNvSpPr txBox="1"/>
          <p:nvPr/>
        </p:nvSpPr>
        <p:spPr>
          <a:xfrm>
            <a:off x="461378" y="1157127"/>
            <a:ext cx="3449793" cy="1077218"/>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a:rPr>
              <a:t>Step 2: School and trust leaders review </a:t>
            </a:r>
            <a:r>
              <a:rPr lang="en-GB" sz="1600" b="1" i="1" u="none" strike="noStrike" kern="1200" cap="none" spc="0" baseline="0">
                <a:solidFill>
                  <a:srgbClr val="000000"/>
                </a:solidFill>
                <a:uFillTx/>
                <a:latin typeface="Arial"/>
              </a:rPr>
              <a:t>processes </a:t>
            </a:r>
            <a:r>
              <a:rPr lang="en-GB" sz="1600" b="1" i="0" u="none" strike="noStrike" kern="1200" cap="none" spc="0" baseline="0">
                <a:solidFill>
                  <a:srgbClr val="000000"/>
                </a:solidFill>
                <a:uFillTx/>
                <a:latin typeface="Arial"/>
              </a:rPr>
              <a:t>for both collecting data and for making use of the data once gathered.</a:t>
            </a:r>
          </a:p>
        </p:txBody>
      </p:sp>
      <p:sp>
        <p:nvSpPr>
          <p:cNvPr id="4" name="Rectangle: Rounded Corners 26">
            <a:extLst>
              <a:ext uri="{FF2B5EF4-FFF2-40B4-BE49-F238E27FC236}">
                <a16:creationId xmlns:a16="http://schemas.microsoft.com/office/drawing/2014/main" id="{98077705-6645-9EE1-C4A5-FC0FEAEFF336}"/>
              </a:ext>
            </a:extLst>
          </p:cNvPr>
          <p:cNvSpPr/>
          <p:nvPr/>
        </p:nvSpPr>
        <p:spPr>
          <a:xfrm>
            <a:off x="539550" y="2780928"/>
            <a:ext cx="3596938" cy="359833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ctr" anchorCtr="0" compatLnSpc="1">
            <a:noAutofit/>
          </a:bodyPr>
          <a:lstStyle/>
          <a:p>
            <a:pPr marL="285750" indent="-285750">
              <a:buSzPct val="100000"/>
              <a:buFont typeface="Arial" pitchFamily="34"/>
              <a:buChar char="•"/>
              <a:defRPr sz="1800" b="0" i="0" u="none" strike="noStrike" kern="0" cap="none" spc="0" baseline="0">
                <a:solidFill>
                  <a:srgbClr val="000000"/>
                </a:solidFill>
                <a:uFillTx/>
              </a:defRPr>
            </a:pPr>
            <a:r>
              <a:rPr lang="en-GB" sz="1600" dirty="0">
                <a:solidFill>
                  <a:srgbClr val="000000"/>
                </a:solidFill>
                <a:latin typeface="Arial"/>
              </a:rPr>
              <a:t>how </a:t>
            </a:r>
            <a:r>
              <a:rPr lang="en-GB" sz="1600" b="0" i="0" u="none" strike="noStrike" kern="1200" cap="none" spc="0" baseline="0" dirty="0">
                <a:solidFill>
                  <a:srgbClr val="000000"/>
                </a:solidFill>
                <a:uFillTx/>
                <a:latin typeface="Arial"/>
              </a:rPr>
              <a:t>many different systems do we use? </a:t>
            </a:r>
            <a:r>
              <a:rPr lang="en-GB" sz="1600" dirty="0">
                <a:solidFill>
                  <a:srgbClr val="000000"/>
                </a:solidFill>
                <a:latin typeface="Arial"/>
              </a:rPr>
              <a:t>can </a:t>
            </a:r>
            <a:r>
              <a:rPr lang="en-GB" sz="1600" b="0" i="0" u="none" strike="noStrike" kern="1200" cap="none" spc="0" baseline="0" dirty="0">
                <a:solidFill>
                  <a:srgbClr val="000000"/>
                </a:solidFill>
                <a:uFillTx/>
                <a:latin typeface="Arial"/>
              </a:rPr>
              <a:t>we use one system to avoid duplication?</a:t>
            </a:r>
          </a:p>
          <a:p>
            <a:pPr marL="285750" indent="-285750">
              <a:buSzPct val="100000"/>
              <a:buFont typeface="Arial" pitchFamily="34"/>
              <a:buChar char="•"/>
              <a:defRPr sz="1800" b="0" i="0" u="none" strike="noStrike" kern="0" cap="none" spc="0" baseline="0">
                <a:solidFill>
                  <a:srgbClr val="000000"/>
                </a:solidFill>
                <a:uFillTx/>
              </a:defRPr>
            </a:pPr>
            <a:r>
              <a:rPr lang="en-GB" sz="1600" dirty="0">
                <a:solidFill>
                  <a:srgbClr val="000000"/>
                </a:solidFill>
                <a:latin typeface="Arial"/>
              </a:rPr>
              <a:t>what </a:t>
            </a:r>
            <a:r>
              <a:rPr lang="en-GB" sz="1600" b="0" i="0" u="none" strike="noStrike" kern="1200" cap="none" spc="0" baseline="0" dirty="0">
                <a:solidFill>
                  <a:srgbClr val="000000"/>
                </a:solidFill>
                <a:uFillTx/>
                <a:latin typeface="Arial"/>
              </a:rPr>
              <a:t>would happen if we didn’t collect it?</a:t>
            </a:r>
            <a:endParaRPr lang="en-GB" sz="1600" b="0" i="0" u="none" strike="noStrike" kern="1200" cap="none" spc="0" baseline="0" dirty="0">
              <a:solidFill>
                <a:srgbClr val="000000"/>
              </a:solidFill>
              <a:uFillTx/>
              <a:latin typeface="Arial"/>
              <a:cs typeface="Arial"/>
            </a:endParaRPr>
          </a:p>
          <a:p>
            <a:pPr marL="285750" indent="-285750">
              <a:buSzPct val="100000"/>
              <a:buFont typeface="Arial" pitchFamily="34"/>
              <a:buChar char="•"/>
              <a:defRPr sz="1800" b="0" i="0" u="none" strike="noStrike" kern="0" cap="none" spc="0" baseline="0">
                <a:solidFill>
                  <a:srgbClr val="000000"/>
                </a:solidFill>
                <a:uFillTx/>
              </a:defRPr>
            </a:pPr>
            <a:r>
              <a:rPr lang="en-GB" sz="1600" dirty="0">
                <a:solidFill>
                  <a:srgbClr val="000000"/>
                </a:solidFill>
                <a:latin typeface="Arial"/>
              </a:rPr>
              <a:t>if </a:t>
            </a:r>
            <a:r>
              <a:rPr lang="en-GB" sz="1600" b="0" i="0" u="none" strike="noStrike" kern="1200" cap="none" spc="0" baseline="0" dirty="0">
                <a:solidFill>
                  <a:srgbClr val="000000"/>
                </a:solidFill>
                <a:uFillTx/>
                <a:latin typeface="Arial"/>
              </a:rPr>
              <a:t>we could only have one data drop per year, what would it contain?</a:t>
            </a:r>
            <a:endParaRPr lang="en-GB" sz="1600" b="0" i="0" u="none" strike="noStrike" kern="1200" cap="none" spc="0" baseline="0" dirty="0">
              <a:solidFill>
                <a:srgbClr val="000000"/>
              </a:solidFill>
              <a:uFillTx/>
              <a:latin typeface="Arial"/>
              <a:cs typeface="Arial"/>
            </a:endParaRPr>
          </a:p>
          <a:p>
            <a:pPr marL="285750" indent="-285750">
              <a:buSzPct val="100000"/>
              <a:buFont typeface="Arial" pitchFamily="34"/>
              <a:buChar char="•"/>
              <a:defRPr sz="1800" b="0" i="0" u="none" strike="noStrike" kern="0" cap="none" spc="0" baseline="0">
                <a:solidFill>
                  <a:srgbClr val="000000"/>
                </a:solidFill>
                <a:uFillTx/>
              </a:defRPr>
            </a:pPr>
            <a:r>
              <a:rPr lang="en-GB" sz="1600" dirty="0">
                <a:solidFill>
                  <a:srgbClr val="000000"/>
                </a:solidFill>
                <a:latin typeface="Arial"/>
              </a:rPr>
              <a:t>how </a:t>
            </a:r>
            <a:r>
              <a:rPr lang="en-GB" sz="1600" b="0" i="0" u="none" strike="noStrike" kern="1200" cap="none" spc="0" baseline="0" dirty="0">
                <a:solidFill>
                  <a:srgbClr val="000000"/>
                </a:solidFill>
                <a:uFillTx/>
                <a:latin typeface="Arial"/>
              </a:rPr>
              <a:t>can we align collections with requests from </a:t>
            </a:r>
            <a:r>
              <a:rPr lang="en-GB" sz="1600" dirty="0">
                <a:solidFill>
                  <a:srgbClr val="000000"/>
                </a:solidFill>
                <a:latin typeface="Arial"/>
              </a:rPr>
              <a:t>governance boards</a:t>
            </a:r>
            <a:r>
              <a:rPr lang="en-GB" sz="1600" b="0" i="0" u="none" strike="noStrike" kern="1200" cap="none" spc="0" baseline="0" dirty="0">
                <a:solidFill>
                  <a:srgbClr val="000000"/>
                </a:solidFill>
                <a:uFillTx/>
                <a:latin typeface="Arial"/>
              </a:rPr>
              <a:t>, </a:t>
            </a:r>
            <a:r>
              <a:rPr lang="en-GB" sz="1600" dirty="0">
                <a:solidFill>
                  <a:srgbClr val="000000"/>
                </a:solidFill>
                <a:latin typeface="Arial"/>
              </a:rPr>
              <a:t>trustees</a:t>
            </a:r>
            <a:r>
              <a:rPr lang="en-GB" sz="1600" b="0" i="0" u="none" strike="noStrike" kern="1200" cap="none" spc="0" baseline="0" dirty="0">
                <a:solidFill>
                  <a:srgbClr val="000000"/>
                </a:solidFill>
                <a:uFillTx/>
                <a:latin typeface="Arial"/>
              </a:rPr>
              <a:t>, </a:t>
            </a:r>
            <a:r>
              <a:rPr lang="en-GB" sz="1600" dirty="0">
                <a:solidFill>
                  <a:srgbClr val="000000"/>
                </a:solidFill>
                <a:latin typeface="Arial"/>
              </a:rPr>
              <a:t>las</a:t>
            </a:r>
            <a:r>
              <a:rPr lang="en-GB" sz="1600" b="0" i="0" u="none" strike="noStrike" kern="1200" cap="none" spc="0" baseline="0" dirty="0">
                <a:solidFill>
                  <a:srgbClr val="000000"/>
                </a:solidFill>
                <a:uFillTx/>
                <a:latin typeface="Arial"/>
              </a:rPr>
              <a:t>, others that are in addition to data already collected?</a:t>
            </a:r>
            <a:endParaRPr lang="en-GB" sz="1800" b="0" i="0" u="none" strike="noStrike" kern="1200" cap="none" spc="0" baseline="0" dirty="0">
              <a:solidFill>
                <a:srgbClr val="000000"/>
              </a:solidFill>
              <a:uFillTx/>
              <a:latin typeface="Arial" pitchFamily="34"/>
              <a:cs typeface="Arial" pitchFamily="34"/>
            </a:endParaRPr>
          </a:p>
        </p:txBody>
      </p:sp>
      <p:sp>
        <p:nvSpPr>
          <p:cNvPr id="5" name="TextBox 24">
            <a:extLst>
              <a:ext uri="{FF2B5EF4-FFF2-40B4-BE49-F238E27FC236}">
                <a16:creationId xmlns:a16="http://schemas.microsoft.com/office/drawing/2014/main" id="{F849C61F-999A-2861-9CE6-DA483D2AE48C}"/>
              </a:ext>
            </a:extLst>
          </p:cNvPr>
          <p:cNvSpPr txBox="1"/>
          <p:nvPr/>
        </p:nvSpPr>
        <p:spPr>
          <a:xfrm>
            <a:off x="5082646" y="1157127"/>
            <a:ext cx="3449793" cy="1077218"/>
          </a:xfrm>
          <a:prstGeom prst="rect">
            <a:avLst/>
          </a:prstGeom>
          <a:solidFill>
            <a:srgbClr val="F2F2F2"/>
          </a:solidFill>
          <a:ln w="9528" cap="flat">
            <a:solidFill>
              <a:srgbClr val="000000"/>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a:rPr>
              <a:t>Step 3: Will we keep, streamline or stop collecting this data?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Arial"/>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Arial"/>
            </a:endParaRPr>
          </a:p>
        </p:txBody>
      </p:sp>
      <p:sp>
        <p:nvSpPr>
          <p:cNvPr id="6" name="Rectangle: Rounded Corners 28">
            <a:extLst>
              <a:ext uri="{FF2B5EF4-FFF2-40B4-BE49-F238E27FC236}">
                <a16:creationId xmlns:a16="http://schemas.microsoft.com/office/drawing/2014/main" id="{622564EC-3859-B37B-220B-4EF08D9AC573}"/>
              </a:ext>
            </a:extLst>
          </p:cNvPr>
          <p:cNvSpPr/>
          <p:nvPr/>
        </p:nvSpPr>
        <p:spPr>
          <a:xfrm>
            <a:off x="5016727" y="2782985"/>
            <a:ext cx="3596938" cy="359833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u="none" strike="noStrike" kern="1200" cap="none" spc="0" baseline="0" dirty="0">
                <a:solidFill>
                  <a:srgbClr val="000000"/>
                </a:solidFill>
                <a:uFillTx/>
                <a:latin typeface="Arial"/>
              </a:rPr>
              <a:t>If keeping or streamlining the data collection:</a:t>
            </a:r>
          </a:p>
          <a:p>
            <a:pPr marL="285750" indent="-285750">
              <a:buSzPct val="100000"/>
              <a:buFont typeface="Arial" pitchFamily="34"/>
              <a:buChar char="•"/>
              <a:defRPr sz="1800" b="0" i="0" u="none" strike="noStrike" kern="0" cap="none" spc="0" baseline="0">
                <a:solidFill>
                  <a:srgbClr val="000000"/>
                </a:solidFill>
                <a:uFillTx/>
              </a:defRPr>
            </a:pPr>
            <a:r>
              <a:rPr lang="en-GB" sz="1600" dirty="0">
                <a:solidFill>
                  <a:srgbClr val="000000"/>
                </a:solidFill>
                <a:latin typeface="Arial"/>
              </a:rPr>
              <a:t>is </a:t>
            </a:r>
            <a:r>
              <a:rPr lang="en-GB" sz="1600" b="0" i="0" u="none" strike="noStrike" kern="1200" cap="none" spc="0" baseline="0" dirty="0">
                <a:solidFill>
                  <a:srgbClr val="000000"/>
                </a:solidFill>
                <a:uFillTx/>
                <a:latin typeface="Arial"/>
              </a:rPr>
              <a:t>the data collected and monitored by the right person in the school?</a:t>
            </a:r>
            <a:endParaRPr lang="en-GB" sz="1600" b="0" i="0" u="none" strike="noStrike" kern="1200" cap="none" spc="0" baseline="0" dirty="0">
              <a:solidFill>
                <a:srgbClr val="000000"/>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600" dirty="0">
                <a:solidFill>
                  <a:srgbClr val="000000"/>
                </a:solidFill>
                <a:latin typeface="Arial"/>
              </a:rPr>
              <a:t>should</a:t>
            </a:r>
            <a:r>
              <a:rPr lang="en-GB" sz="1600" b="0" i="0" u="none" strike="noStrike" kern="1200" cap="none" spc="0" baseline="0" dirty="0">
                <a:solidFill>
                  <a:srgbClr val="000000"/>
                </a:solidFill>
                <a:uFillTx/>
                <a:latin typeface="Arial"/>
              </a:rPr>
              <a:t> further training be provided, including in the software to ensure full use is made of it? </a:t>
            </a:r>
            <a:endParaRPr lang="en-GB" sz="1600" b="0" i="0" u="none" strike="noStrike" kern="1200" cap="none" spc="0" baseline="0" dirty="0">
              <a:solidFill>
                <a:srgbClr val="000000"/>
              </a:solidFill>
              <a:uFillTx/>
              <a:latin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u="none" strike="noStrike" kern="1200" cap="none" spc="0" baseline="0" dirty="0">
                <a:solidFill>
                  <a:srgbClr val="000000"/>
                </a:solidFill>
                <a:uFillTx/>
                <a:latin typeface="Arial"/>
              </a:rPr>
              <a:t>If stopping the data collection:</a:t>
            </a:r>
            <a:endParaRPr lang="en-GB" sz="1600" b="0" u="none" strike="noStrike" kern="1200" cap="none" spc="0" baseline="0" dirty="0">
              <a:solidFill>
                <a:srgbClr val="000000"/>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600" dirty="0">
                <a:solidFill>
                  <a:srgbClr val="000000"/>
                </a:solidFill>
                <a:latin typeface="Arial"/>
              </a:rPr>
              <a:t>who</a:t>
            </a:r>
            <a:r>
              <a:rPr lang="en-GB" sz="1600" b="0" i="0" u="none" strike="noStrike" kern="1200" cap="none" spc="0" baseline="0" dirty="0">
                <a:solidFill>
                  <a:srgbClr val="000000"/>
                </a:solidFill>
                <a:uFillTx/>
                <a:latin typeface="Arial"/>
              </a:rPr>
              <a:t> do we need to inform (in school, parents</a:t>
            </a:r>
            <a:r>
              <a:rPr lang="en-GB" sz="1600" b="0" i="0" u="none" strike="noStrike" kern="0" cap="none" spc="0" baseline="0" dirty="0">
                <a:solidFill>
                  <a:srgbClr val="000000"/>
                </a:solidFill>
                <a:uFillTx/>
                <a:latin typeface="Arial"/>
              </a:rPr>
              <a:t> or carers</a:t>
            </a:r>
            <a:r>
              <a:rPr lang="en-GB" sz="1600" b="0" i="0" u="none" strike="noStrike" kern="1200" cap="none" spc="0" baseline="0" dirty="0">
                <a:solidFill>
                  <a:srgbClr val="000000"/>
                </a:solidFill>
                <a:uFillTx/>
                <a:latin typeface="Arial"/>
              </a:rPr>
              <a:t>, governors, others?)  </a:t>
            </a:r>
            <a:endParaRPr lang="en-GB" sz="1600" b="0" i="0" u="none" strike="noStrike" kern="1200" cap="none" spc="0" baseline="0" dirty="0">
              <a:solidFill>
                <a:srgbClr val="000000"/>
              </a:solidFill>
              <a:uFillTx/>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F292B2E-7746-C402-D102-2A4B1BA2B13F}"/>
              </a:ext>
            </a:extLst>
          </p:cNvPr>
          <p:cNvSpPr txBox="1">
            <a:spLocks noGrp="1"/>
          </p:cNvSpPr>
          <p:nvPr>
            <p:ph type="title"/>
          </p:nvPr>
        </p:nvSpPr>
        <p:spPr>
          <a:xfrm>
            <a:off x="533323" y="198104"/>
            <a:ext cx="7926467" cy="647696"/>
          </a:xfrm>
        </p:spPr>
        <p:txBody>
          <a:bodyPr/>
          <a:lstStyle/>
          <a:p>
            <a:pPr lvl="0"/>
            <a:r>
              <a:rPr lang="en-GB">
                <a:solidFill>
                  <a:srgbClr val="000000"/>
                </a:solidFill>
                <a:cs typeface="Arial"/>
              </a:rPr>
              <a:t>Data collection audit</a:t>
            </a:r>
            <a:endParaRPr lang="en-US"/>
          </a:p>
        </p:txBody>
      </p:sp>
      <p:sp>
        <p:nvSpPr>
          <p:cNvPr id="3" name="Content Placeholder 10">
            <a:extLst>
              <a:ext uri="{FF2B5EF4-FFF2-40B4-BE49-F238E27FC236}">
                <a16:creationId xmlns:a16="http://schemas.microsoft.com/office/drawing/2014/main" id="{5C3BCEA8-AEB4-7426-2106-FA779F1AE0DB}"/>
              </a:ext>
            </a:extLst>
          </p:cNvPr>
          <p:cNvSpPr txBox="1">
            <a:spLocks noGrp="1"/>
          </p:cNvSpPr>
          <p:nvPr>
            <p:ph idx="1"/>
          </p:nvPr>
        </p:nvSpPr>
        <p:spPr>
          <a:xfrm>
            <a:off x="527307" y="907167"/>
            <a:ext cx="8077352" cy="966374"/>
          </a:xfrm>
        </p:spPr>
        <p:txBody>
          <a:bodyPr/>
          <a:lstStyle/>
          <a:p>
            <a:pPr marL="0" lvl="0" indent="0">
              <a:lnSpc>
                <a:spcPct val="100000"/>
              </a:lnSpc>
              <a:spcAft>
                <a:spcPts val="0"/>
              </a:spcAft>
              <a:buNone/>
            </a:pPr>
            <a:r>
              <a:rPr lang="en-GB">
                <a:latin typeface="Arial" pitchFamily="34"/>
                <a:cs typeface="Arial" pitchFamily="34"/>
              </a:rPr>
              <a:t>Based on your thoughts about data collections, separate them. </a:t>
            </a:r>
            <a:endParaRPr lang="en-GB" b="0">
              <a:latin typeface="Arial" pitchFamily="34"/>
              <a:cs typeface="Arial" pitchFamily="34"/>
            </a:endParaRPr>
          </a:p>
        </p:txBody>
      </p:sp>
      <p:sp>
        <p:nvSpPr>
          <p:cNvPr id="4" name="Shape 157">
            <a:extLst>
              <a:ext uri="{FF2B5EF4-FFF2-40B4-BE49-F238E27FC236}">
                <a16:creationId xmlns:a16="http://schemas.microsoft.com/office/drawing/2014/main" id="{48741BE3-2F09-FEF7-CB24-37056395FC5E}"/>
              </a:ext>
            </a:extLst>
          </p:cNvPr>
          <p:cNvSpPr txBox="1"/>
          <p:nvPr/>
        </p:nvSpPr>
        <p:spPr>
          <a:xfrm>
            <a:off x="535536" y="1484784"/>
            <a:ext cx="2477777" cy="4680520"/>
          </a:xfrm>
          <a:prstGeom prst="rect">
            <a:avLst/>
          </a:prstGeom>
          <a:noFill/>
          <a:ln w="19046" cap="flat">
            <a:solidFill>
              <a:srgbClr val="000000"/>
            </a:solidFill>
            <a:prstDash val="solid"/>
            <a:round/>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pitchFamily="34"/>
                <a:ea typeface="Calibri"/>
                <a:cs typeface="Arial" pitchFamily="34"/>
              </a:rPr>
              <a:t>Efficient, effective and reliable practices</a:t>
            </a:r>
            <a:endParaRPr lang="en-GB" sz="1600" b="0" i="0" u="none" strike="noStrike" kern="1200" cap="none" spc="0" baseline="0">
              <a:solidFill>
                <a:srgbClr val="000000"/>
              </a:solidFill>
              <a:uFillTx/>
              <a:latin typeface="Arial"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pitchFamily="34"/>
                <a:ea typeface="Calibri"/>
                <a:cs typeface="Arial" pitchFamily="34"/>
              </a:rPr>
              <a:t>(We feel happy to keep)</a:t>
            </a:r>
            <a:endParaRPr lang="en-GB" sz="1600" b="0" i="0" u="none" strike="noStrike" kern="1200" cap="none" spc="0" baseline="0">
              <a:solidFill>
                <a:srgbClr val="000000"/>
              </a:solidFill>
              <a:uFillTx/>
              <a:latin typeface="Arial"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1" i="0" u="none"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p:txBody>
      </p:sp>
      <p:sp>
        <p:nvSpPr>
          <p:cNvPr id="5" name="Shape 158">
            <a:extLst>
              <a:ext uri="{FF2B5EF4-FFF2-40B4-BE49-F238E27FC236}">
                <a16:creationId xmlns:a16="http://schemas.microsoft.com/office/drawing/2014/main" id="{99FAB7D2-3901-1557-ACEA-4F4FACFD5F1A}"/>
              </a:ext>
            </a:extLst>
          </p:cNvPr>
          <p:cNvSpPr txBox="1"/>
          <p:nvPr/>
        </p:nvSpPr>
        <p:spPr>
          <a:xfrm>
            <a:off x="3213466" y="1484784"/>
            <a:ext cx="2558043" cy="4680520"/>
          </a:xfrm>
          <a:prstGeom prst="rect">
            <a:avLst/>
          </a:prstGeom>
          <a:noFill/>
          <a:ln w="19046" cap="flat">
            <a:solidFill>
              <a:srgbClr val="000000"/>
            </a:solidFill>
            <a:prstDash val="solid"/>
            <a:round/>
          </a:ln>
        </p:spPr>
        <p:txBody>
          <a:bodyPr vert="horz" wrap="square" lIns="91421" tIns="45701" rIns="91421" bIns="45701" anchor="t" anchorCtr="0"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pitchFamily="34"/>
                <a:ea typeface="Calibri"/>
                <a:cs typeface="Arial" pitchFamily="34"/>
              </a:rPr>
              <a:t>Possibly inefficient, ineffective or unreliable practices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pitchFamily="34"/>
                <a:ea typeface="Calibri"/>
                <a:cs typeface="Arial" pitchFamily="34"/>
              </a:rPr>
              <a:t>(These need more thought/investigation)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1" i="0" u="none"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pitchFamily="34"/>
              <a:ea typeface="Calibri"/>
              <a:cs typeface="Arial" pitchFamily="34"/>
            </a:endParaRPr>
          </a:p>
        </p:txBody>
      </p:sp>
      <p:sp>
        <p:nvSpPr>
          <p:cNvPr id="6" name="Shape 159">
            <a:extLst>
              <a:ext uri="{FF2B5EF4-FFF2-40B4-BE49-F238E27FC236}">
                <a16:creationId xmlns:a16="http://schemas.microsoft.com/office/drawing/2014/main" id="{A520E1DB-CE69-8F0B-665E-8F3AF0608A95}"/>
              </a:ext>
            </a:extLst>
          </p:cNvPr>
          <p:cNvSpPr txBox="1"/>
          <p:nvPr/>
        </p:nvSpPr>
        <p:spPr>
          <a:xfrm>
            <a:off x="5971662" y="1484784"/>
            <a:ext cx="2558043" cy="4680520"/>
          </a:xfrm>
          <a:prstGeom prst="rect">
            <a:avLst/>
          </a:prstGeom>
          <a:noFill/>
          <a:ln w="19046" cap="flat">
            <a:solidFill>
              <a:srgbClr val="000000"/>
            </a:solidFill>
            <a:prstDash val="solid"/>
            <a:round/>
          </a:ln>
        </p:spPr>
        <p:txBody>
          <a:bodyPr vert="horz" wrap="square" lIns="91421" tIns="45701" rIns="91421" bIns="45701" anchor="t" anchorCtr="0"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pitchFamily="34"/>
                <a:ea typeface="Calibri"/>
                <a:cs typeface="Arial" pitchFamily="34"/>
              </a:rPr>
              <a:t>Practices to stop</a:t>
            </a:r>
            <a:endParaRPr lang="en-GB" sz="1600" b="0" i="0" u="none" strike="noStrike" kern="1200" cap="none" spc="0" baseline="0">
              <a:solidFill>
                <a:srgbClr val="000000"/>
              </a:solidFill>
              <a:uFillTx/>
              <a:latin typeface="Arial"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1" i="0" u="none"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1" i="0" u="none"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sng" strike="noStrike" kern="1200" cap="none" spc="0" baseline="0">
              <a:solidFill>
                <a:srgbClr val="000000"/>
              </a:solidFill>
              <a:uFillTx/>
              <a:latin typeface="Arial" pitchFamily="34"/>
              <a:ea typeface="Calibri"/>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pitchFamily="34"/>
              <a:ea typeface="Calibri"/>
              <a:cs typeface="Arial"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9EFB6CC-DF8F-FC00-7251-61F4AC3B82FF}"/>
              </a:ext>
            </a:extLst>
          </p:cNvPr>
          <p:cNvSpPr txBox="1">
            <a:spLocks noGrp="1"/>
          </p:cNvSpPr>
          <p:nvPr>
            <p:ph type="title"/>
          </p:nvPr>
        </p:nvSpPr>
        <p:spPr>
          <a:xfrm>
            <a:off x="684208" y="333371"/>
            <a:ext cx="7775572" cy="1007394"/>
          </a:xfrm>
        </p:spPr>
        <p:txBody>
          <a:bodyPr/>
          <a:lstStyle/>
          <a:p>
            <a:pPr lvl="0"/>
            <a:r>
              <a:rPr lang="en-GB">
                <a:solidFill>
                  <a:srgbClr val="000000"/>
                </a:solidFill>
              </a:rPr>
              <a:t>Next steps</a:t>
            </a:r>
            <a:endParaRPr lang="en-GB">
              <a:solidFill>
                <a:srgbClr val="000000"/>
              </a:solidFill>
              <a:cs typeface="Arial"/>
            </a:endParaRPr>
          </a:p>
        </p:txBody>
      </p:sp>
      <p:sp>
        <p:nvSpPr>
          <p:cNvPr id="3" name="Content Placeholder 10">
            <a:extLst>
              <a:ext uri="{FF2B5EF4-FFF2-40B4-BE49-F238E27FC236}">
                <a16:creationId xmlns:a16="http://schemas.microsoft.com/office/drawing/2014/main" id="{CD5F94B2-B240-3C65-468D-B3F0C24C7D7D}"/>
              </a:ext>
            </a:extLst>
          </p:cNvPr>
          <p:cNvSpPr txBox="1">
            <a:spLocks noGrp="1"/>
          </p:cNvSpPr>
          <p:nvPr>
            <p:ph idx="1"/>
          </p:nvPr>
        </p:nvSpPr>
        <p:spPr>
          <a:xfrm>
            <a:off x="755577" y="1628802"/>
            <a:ext cx="7775572" cy="3600404"/>
          </a:xfrm>
        </p:spPr>
        <p:txBody>
          <a:bodyPr/>
          <a:lstStyle/>
          <a:p>
            <a:pPr marL="0" lvl="0" indent="0">
              <a:spcAft>
                <a:spcPts val="0"/>
              </a:spcAft>
              <a:buNone/>
            </a:pPr>
            <a:r>
              <a:rPr lang="en-GB" sz="2400" dirty="0">
                <a:cs typeface="Arial"/>
              </a:rPr>
              <a:t>Agree what changes you will make to existing data principles, collections and monitoring:</a:t>
            </a:r>
            <a:endParaRPr lang="en-GB" sz="600" dirty="0">
              <a:cs typeface="Arial"/>
            </a:endParaRPr>
          </a:p>
          <a:p>
            <a:pPr marL="0" lvl="0" indent="0">
              <a:spcAft>
                <a:spcPts val="0"/>
              </a:spcAft>
              <a:buNone/>
            </a:pPr>
            <a:endParaRPr lang="en-GB" sz="2800" b="0">
              <a:latin typeface="Arial" pitchFamily="34"/>
              <a:cs typeface="Arial" pitchFamily="34"/>
            </a:endParaRPr>
          </a:p>
          <a:p>
            <a:pPr>
              <a:spcAft>
                <a:spcPts val="0"/>
              </a:spcAft>
              <a:buFont typeface="Arial" pitchFamily="34"/>
              <a:buChar char="•"/>
            </a:pPr>
            <a:r>
              <a:rPr lang="en-GB" sz="2400" b="0" dirty="0">
                <a:cs typeface="Arial"/>
              </a:rPr>
              <a:t>who is going to investigate the practices you have identified as inefficient, ineffective or unreliable?  </a:t>
            </a:r>
            <a:endParaRPr lang="en-GB" sz="2400" b="0" dirty="0">
              <a:latin typeface="Arial" pitchFamily="34"/>
              <a:cs typeface="Arial" pitchFamily="34"/>
            </a:endParaRPr>
          </a:p>
          <a:p>
            <a:pPr lvl="0">
              <a:spcAft>
                <a:spcPts val="0"/>
              </a:spcAft>
              <a:buFont typeface="Arial" pitchFamily="34"/>
              <a:buChar char="•"/>
            </a:pPr>
            <a:endParaRPr lang="en-GB" sz="2400" b="0">
              <a:latin typeface="Arial" pitchFamily="34"/>
              <a:cs typeface="Arial" pitchFamily="34"/>
            </a:endParaRPr>
          </a:p>
          <a:p>
            <a:pPr>
              <a:spcAft>
                <a:spcPts val="0"/>
              </a:spcAft>
              <a:buFont typeface="Arial" pitchFamily="34"/>
              <a:buChar char="•"/>
            </a:pPr>
            <a:r>
              <a:rPr lang="en-GB" sz="2400" b="0" dirty="0">
                <a:cs typeface="Arial"/>
              </a:rPr>
              <a:t>who will ensure we stop the ‘practices to stop’?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952FBECA91DD43AE765197929192E4" ma:contentTypeVersion="18" ma:contentTypeDescription="Create a new document." ma:contentTypeScope="" ma:versionID="1ee9eda64e21286cb3b931e2e56e76a7">
  <xsd:schema xmlns:xsd="http://www.w3.org/2001/XMLSchema" xmlns:xs="http://www.w3.org/2001/XMLSchema" xmlns:p="http://schemas.microsoft.com/office/2006/metadata/properties" xmlns:ns2="78198113-18e1-4106-9b2d-ba53cb96ed7e" xmlns:ns3="d12247c2-32f1-4f80-aa53-1c82b1e3dea4" targetNamespace="http://schemas.microsoft.com/office/2006/metadata/properties" ma:root="true" ma:fieldsID="3135257b75ebb1be1d1dd5e2662a53d0" ns2:_="" ns3:_="">
    <xsd:import namespace="78198113-18e1-4106-9b2d-ba53cb96ed7e"/>
    <xsd:import namespace="d12247c2-32f1-4f80-aa53-1c82b1e3d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Document_x0020_Owner" minOccurs="0"/>
                <xsd:element ref="ns2:ItenTyp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98113-18e1-4106-9b2d-ba53cb96e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Document_x0020_Owner" ma:index="21" nillable="true" ma:displayName="Document Owner" ma:description="The person who created and owns this document" ma:internalName="Document_x0020_Owner">
      <xsd:simpleType>
        <xsd:restriction base="dms:Text">
          <xsd:maxLength value="255"/>
        </xsd:restriction>
      </xsd:simpleType>
    </xsd:element>
    <xsd:element name="ItenType" ma:index="22" nillable="true" ma:displayName="Item Type" ma:description="Item type such as folder, document, link etc." ma:format="Dropdown" ma:internalName="ItenType">
      <xsd:simpleType>
        <xsd:restriction base="dms:Choice">
          <xsd:enumeration value="Document"/>
          <xsd:enumeration value="Folder"/>
          <xsd:enumeration value="Link"/>
          <xsd:enumeration value="PDF"/>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2247c2-32f1-4f80-aa53-1c82b1e3de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677c28a-c57a-467d-9ce8-99791d871080}" ma:internalName="TaxCatchAll" ma:showField="CatchAllData" ma:web="d12247c2-32f1-4f80-aa53-1c82b1e3dea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Owner xmlns="78198113-18e1-4106-9b2d-ba53cb96ed7e" xsi:nil="true"/>
    <TaxCatchAll xmlns="d12247c2-32f1-4f80-aa53-1c82b1e3dea4" xsi:nil="true"/>
    <ItenType xmlns="78198113-18e1-4106-9b2d-ba53cb96ed7e" xsi:nil="true"/>
    <lcf76f155ced4ddcb4097134ff3c332f xmlns="78198113-18e1-4106-9b2d-ba53cb96ed7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1CEBA9-C40B-4B61-AEB8-4BF28CE8DF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98113-18e1-4106-9b2d-ba53cb96ed7e"/>
    <ds:schemaRef ds:uri="d12247c2-32f1-4f80-aa53-1c82b1e3d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C879E1-E3B9-419B-BBE9-717A6522CE65}">
  <ds:schemaRefs>
    <ds:schemaRef ds:uri="http://schemas.microsoft.com/office/2006/metadata/properties"/>
    <ds:schemaRef ds:uri="http://schemas.microsoft.com/office/infopath/2007/PartnerControls"/>
    <ds:schemaRef ds:uri="78198113-18e1-4106-9b2d-ba53cb96ed7e"/>
    <ds:schemaRef ds:uri="d12247c2-32f1-4f80-aa53-1c82b1e3dea4"/>
  </ds:schemaRefs>
</ds:datastoreItem>
</file>

<file path=customXml/itemProps3.xml><?xml version="1.0" encoding="utf-8"?>
<ds:datastoreItem xmlns:ds="http://schemas.openxmlformats.org/officeDocument/2006/customXml" ds:itemID="{9CCD2F03-CF04-43C7-9B78-CB3CDF7585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3878</TotalTime>
  <Words>1509</Words>
  <Application>Microsoft Office PowerPoint</Application>
  <PresentationFormat>On-screen Show (4:3)</PresentationFormat>
  <Paragraphs>153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Reducing workload</vt:lpstr>
      <vt:lpstr>Background and context: principles</vt:lpstr>
      <vt:lpstr>Background and context: considerations</vt:lpstr>
      <vt:lpstr>Background and context: Ofsted</vt:lpstr>
      <vt:lpstr>Background and context: case studies</vt:lpstr>
      <vt:lpstr>What data we currently collect and monitor?</vt:lpstr>
      <vt:lpstr>What can we improve?</vt:lpstr>
      <vt:lpstr>Data collection audit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HUGHES, Claire8</cp:lastModifiedBy>
  <cp:revision>212</cp:revision>
  <dcterms:created xsi:type="dcterms:W3CDTF">2013-06-06T10:14:36Z</dcterms:created>
  <dcterms:modified xsi:type="dcterms:W3CDTF">2024-03-05T16:42:49Z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0x01010053952FBECA91DD43AE765197929192E4</vt:lpwstr>
  </property>
  <property fmtid="{D5CDD505-2E9C-101B-9397-08002B2CF9AE}" pid="3" name="IWPOrganisationalUnit">
    <vt:lpwstr>2;#DfE|cc08a6d4-dfde-4d0f-bd85-069ebcef80d5</vt:lpwstr>
  </property>
  <property fmtid="{D5CDD505-2E9C-101B-9397-08002B2CF9AE}" pid="4" name="IWPOwner">
    <vt:lpwstr>3;#DfE|a484111e-5b24-4ad9-9778-c536c8c88985</vt:lpwstr>
  </property>
  <property fmtid="{D5CDD505-2E9C-101B-9397-08002B2CF9AE}" pid="5" name="IWPFunction">
    <vt:lpwstr/>
  </property>
  <property fmtid="{D5CDD505-2E9C-101B-9397-08002B2CF9AE}" pid="6" name="IWPSiteType">
    <vt:lpwstr/>
  </property>
  <property fmtid="{D5CDD505-2E9C-101B-9397-08002B2CF9AE}" pid="7" name="IWPRightsProtectiveMarking">
    <vt:lpwstr>1;#Official|0884c477-2e62-47ea-b19c-5af6e91124c5</vt:lpwstr>
  </property>
  <property fmtid="{D5CDD505-2E9C-101B-9397-08002B2CF9AE}" pid="8" name="IWPSubject">
    <vt:lpwstr/>
  </property>
  <property fmtid="{D5CDD505-2E9C-101B-9397-08002B2CF9AE}" pid="9" name="_dlc_DocIdItemGuid">
    <vt:lpwstr>929a04e9-4d34-4ff5-a898-8a989d1a0d70</vt:lpwstr>
  </property>
  <property fmtid="{D5CDD505-2E9C-101B-9397-08002B2CF9AE}" pid="10" name="SW-DOC-ID">
    <vt:lpwstr>0d20c9578493483a9c7e36607debfd7c</vt:lpwstr>
  </property>
  <property fmtid="{D5CDD505-2E9C-101B-9397-08002B2CF9AE}" pid="11" name="SW-FINGERPRINT">
    <vt:lpwstr/>
  </property>
  <property fmtid="{D5CDD505-2E9C-101B-9397-08002B2CF9AE}" pid="12" name="MediaServiceImageTags">
    <vt:lpwstr/>
  </property>
</Properties>
</file>