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56" r:id="rId5"/>
    <p:sldId id="268" r:id="rId6"/>
    <p:sldId id="270" r:id="rId7"/>
    <p:sldId id="276" r:id="rId8"/>
    <p:sldId id="272" r:id="rId9"/>
    <p:sldId id="273" r:id="rId10"/>
    <p:sldId id="27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1F4DA7-3DB9-47AF-7829-18561F7B3B27}" v="18" dt="2024-03-05T15:55:48.497"/>
  </p1510:revLst>
</p1510:revInfo>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DF4"/>
          </a:solidFill>
        </a:fill>
      </a:tcStyle>
    </a:wholeTbl>
    <a:band1H>
      <a:tcStyle>
        <a:tcBdr/>
        <a:fill>
          <a:solidFill>
            <a:srgbClr val="D0D8E8"/>
          </a:solidFill>
        </a:fill>
      </a:tcStyle>
    </a:band1H>
    <a:band2H>
      <a:tcStyle>
        <a:tcBdr/>
      </a:tcStyle>
    </a:band2H>
    <a:band1V>
      <a:tcStyle>
        <a:tcBdr/>
        <a:fill>
          <a:solidFill>
            <a:srgbClr val="D0D8E8"/>
          </a:solidFill>
        </a:fill>
      </a:tcStyle>
    </a:band1V>
    <a:band2V>
      <a:tcStyle>
        <a:tcBdr/>
      </a:tcStyle>
    </a:band2V>
    <a:lastCol>
      <a:tcTxStyle b="on">
        <a:font>
          <a:latin typeface="+mn-lt"/>
          <a:ea typeface="+mn-ea"/>
          <a:cs typeface="+mn-cs"/>
        </a:font>
        <a:srgbClr val="FFFFFF"/>
      </a:tcTxStyle>
      <a:tcStyle>
        <a:tcBdr/>
        <a:fill>
          <a:solidFill>
            <a:srgbClr val="4F81BD"/>
          </a:solidFill>
        </a:fill>
      </a:tcStyle>
    </a:lastCol>
    <a:firstCol>
      <a:tcTxStyle b="on">
        <a:font>
          <a:latin typeface="+mn-lt"/>
          <a:ea typeface="+mn-ea"/>
          <a:cs typeface="+mn-cs"/>
        </a:font>
        <a:srgbClr val="FFFFFF"/>
      </a:tcTxStyle>
      <a:tcStyle>
        <a:tcBdr/>
        <a:fill>
          <a:solidFill>
            <a:srgbClr val="4F81BD"/>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F81BD"/>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F81BD"/>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21"/>
  </p:normalViewPr>
  <p:slideViewPr>
    <p:cSldViewPr snapToGrid="0">
      <p:cViewPr varScale="1">
        <p:scale>
          <a:sx n="119" d="100"/>
          <a:sy n="119" d="100"/>
        </p:scale>
        <p:origin x="13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NIGHTLEY, Ashleigh" userId="S::ashleigh.knightley@education.gov.uk::60fe88d6-ba02-4b3a-82c3-406db146a5f1" providerId="AD" clId="Web-{751F4DA7-3DB9-47AF-7829-18561F7B3B27}"/>
    <pc:docChg chg="modSld">
      <pc:chgData name="KNIGHTLEY, Ashleigh" userId="S::ashleigh.knightley@education.gov.uk::60fe88d6-ba02-4b3a-82c3-406db146a5f1" providerId="AD" clId="Web-{751F4DA7-3DB9-47AF-7829-18561F7B3B27}" dt="2024-03-05T15:55:48.263" v="10" actId="20577"/>
      <pc:docMkLst>
        <pc:docMk/>
      </pc:docMkLst>
      <pc:sldChg chg="modSp">
        <pc:chgData name="KNIGHTLEY, Ashleigh" userId="S::ashleigh.knightley@education.gov.uk::60fe88d6-ba02-4b3a-82c3-406db146a5f1" providerId="AD" clId="Web-{751F4DA7-3DB9-47AF-7829-18561F7B3B27}" dt="2024-03-05T15:55:38.825" v="5" actId="20577"/>
        <pc:sldMkLst>
          <pc:docMk/>
          <pc:sldMk cId="0" sldId="270"/>
        </pc:sldMkLst>
        <pc:spChg chg="mod">
          <ac:chgData name="KNIGHTLEY, Ashleigh" userId="S::ashleigh.knightley@education.gov.uk::60fe88d6-ba02-4b3a-82c3-406db146a5f1" providerId="AD" clId="Web-{751F4DA7-3DB9-47AF-7829-18561F7B3B27}" dt="2024-03-05T15:55:38.825" v="5" actId="20577"/>
          <ac:spMkLst>
            <pc:docMk/>
            <pc:sldMk cId="0" sldId="270"/>
            <ac:spMk id="4" creationId="{5AABE64A-ED12-3465-171F-138A5460D0BA}"/>
          </ac:spMkLst>
        </pc:spChg>
      </pc:sldChg>
      <pc:sldChg chg="modSp">
        <pc:chgData name="KNIGHTLEY, Ashleigh" userId="S::ashleigh.knightley@education.gov.uk::60fe88d6-ba02-4b3a-82c3-406db146a5f1" providerId="AD" clId="Web-{751F4DA7-3DB9-47AF-7829-18561F7B3B27}" dt="2024-03-05T15:55:48.263" v="10" actId="20577"/>
        <pc:sldMkLst>
          <pc:docMk/>
          <pc:sldMk cId="0" sldId="273"/>
        </pc:sldMkLst>
        <pc:spChg chg="mod">
          <ac:chgData name="KNIGHTLEY, Ashleigh" userId="S::ashleigh.knightley@education.gov.uk::60fe88d6-ba02-4b3a-82c3-406db146a5f1" providerId="AD" clId="Web-{751F4DA7-3DB9-47AF-7829-18561F7B3B27}" dt="2024-03-05T15:55:48.263" v="10" actId="20577"/>
          <ac:spMkLst>
            <pc:docMk/>
            <pc:sldMk cId="0" sldId="273"/>
            <ac:spMk id="5" creationId="{55C7CF4A-C46D-B8C6-4CCB-D30297BAE29A}"/>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ABC4A9-485B-B9F0-338B-2A4E4012E015}"/>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3" name="Date Placeholder 2">
            <a:extLst>
              <a:ext uri="{FF2B5EF4-FFF2-40B4-BE49-F238E27FC236}">
                <a16:creationId xmlns:a16="http://schemas.microsoft.com/office/drawing/2014/main" id="{597B46FC-4D32-DD2A-AF37-8C9B51A211B6}"/>
              </a:ext>
            </a:extLst>
          </p:cNvPr>
          <p:cNvSpPr txBox="1">
            <a:spLocks noGrp="1"/>
          </p:cNvSpPr>
          <p:nvPr>
            <p:ph type="dt" sz="quarter"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6B82438-816C-2940-AC7D-3C030F74F626}" type="datetime1">
              <a:rPr lang="en-GB"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05/03/2024</a:t>
            </a:fld>
            <a:endParaRPr lang="en-GB" sz="1200" b="0" i="0" u="none" strike="noStrike" kern="1200" cap="none" spc="0" baseline="0">
              <a:solidFill>
                <a:srgbClr val="000000"/>
              </a:solidFill>
              <a:uFillTx/>
              <a:latin typeface="Calibri"/>
            </a:endParaRPr>
          </a:p>
        </p:txBody>
      </p:sp>
      <p:sp>
        <p:nvSpPr>
          <p:cNvPr id="4" name="Footer Placeholder 3">
            <a:extLst>
              <a:ext uri="{FF2B5EF4-FFF2-40B4-BE49-F238E27FC236}">
                <a16:creationId xmlns:a16="http://schemas.microsoft.com/office/drawing/2014/main" id="{7414F078-A04D-EE16-CE9F-11E3829B402B}"/>
              </a:ext>
            </a:extLst>
          </p:cNvPr>
          <p:cNvSpPr txBox="1">
            <a:spLocks noGrp="1"/>
          </p:cNvSpPr>
          <p:nvPr>
            <p:ph type="ftr" sz="quarter" idx="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5" name="Slide Number Placeholder 4">
            <a:extLst>
              <a:ext uri="{FF2B5EF4-FFF2-40B4-BE49-F238E27FC236}">
                <a16:creationId xmlns:a16="http://schemas.microsoft.com/office/drawing/2014/main" id="{0AF940DB-1B5C-5331-D5BE-7C8F1AD87BF7}"/>
              </a:ext>
            </a:extLst>
          </p:cNvPr>
          <p:cNvSpPr txBox="1">
            <a:spLocks noGrp="1"/>
          </p:cNvSpPr>
          <p:nvPr>
            <p:ph type="sldNum" sz="quarter" idx="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CAF53EA-5C26-7B4E-B6CD-F40E00E582E1}" type="slidenum">
              <a:t>‹#›</a:t>
            </a:fld>
            <a:endParaRPr lang="en-GB" sz="1200" b="0" i="0" u="none" strike="noStrike" kern="1200" cap="none" spc="0" baseline="0">
              <a:solidFill>
                <a:srgbClr val="000000"/>
              </a:solidFill>
              <a:uFillTx/>
              <a:latin typeface="Calibri"/>
            </a:endParaRPr>
          </a:p>
        </p:txBody>
      </p:sp>
      <p:sp>
        <p:nvSpPr>
          <p:cNvPr id="6" name="Header Placeholder 1">
            <a:extLst>
              <a:ext uri="{FF2B5EF4-FFF2-40B4-BE49-F238E27FC236}">
                <a16:creationId xmlns:a16="http://schemas.microsoft.com/office/drawing/2014/main" id="{6C4C5F4F-8743-5406-B87A-F059AE29129C}"/>
              </a:ext>
            </a:extLst>
          </p:cNvPr>
          <p:cNvSpPr txBox="1">
            <a:spLocks noGrp="1"/>
          </p:cNvSpPr>
          <p:nvPr>
            <p:ph type="hdr" sz="quarter" idx="10"/>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7" name="Date Placeholder 2">
            <a:extLst>
              <a:ext uri="{FF2B5EF4-FFF2-40B4-BE49-F238E27FC236}">
                <a16:creationId xmlns:a16="http://schemas.microsoft.com/office/drawing/2014/main" id="{928C8491-592F-6ED3-4BAA-33D1297EF0B1}"/>
              </a:ext>
            </a:extLst>
          </p:cNvPr>
          <p:cNvSpPr txBox="1">
            <a:spLocks noGrp="1"/>
          </p:cNvSpPr>
          <p:nvPr>
            <p:ph type="dt" sz="quarter" idx="7"/>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8085684-A4A3-0340-B495-3AB958BF3F63}" type="datetime1">
              <a:rPr lang="en-GB"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05/03/2024</a:t>
            </a:fld>
            <a:endParaRPr lang="en-GB" sz="1200" b="0" i="0" u="none" strike="noStrike" kern="1200" cap="none" spc="0" baseline="0">
              <a:solidFill>
                <a:srgbClr val="000000"/>
              </a:solidFill>
              <a:uFillTx/>
              <a:latin typeface="Calibri"/>
            </a:endParaRPr>
          </a:p>
        </p:txBody>
      </p:sp>
      <p:sp>
        <p:nvSpPr>
          <p:cNvPr id="8" name="Footer Placeholder 3">
            <a:extLst>
              <a:ext uri="{FF2B5EF4-FFF2-40B4-BE49-F238E27FC236}">
                <a16:creationId xmlns:a16="http://schemas.microsoft.com/office/drawing/2014/main" id="{2777B617-EA1F-9A8A-F773-DDB2B332528B}"/>
              </a:ext>
            </a:extLst>
          </p:cNvPr>
          <p:cNvSpPr txBox="1">
            <a:spLocks noGrp="1"/>
          </p:cNvSpPr>
          <p:nvPr>
            <p:ph type="ftr" sz="quarter" idx="9"/>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9" name="Slide Number Placeholder 4">
            <a:extLst>
              <a:ext uri="{FF2B5EF4-FFF2-40B4-BE49-F238E27FC236}">
                <a16:creationId xmlns:a16="http://schemas.microsoft.com/office/drawing/2014/main" id="{7C23D493-A533-E86E-657E-5D5C32B89391}"/>
              </a:ext>
            </a:extLst>
          </p:cNvPr>
          <p:cNvSpPr txBox="1">
            <a:spLocks noGrp="1"/>
          </p:cNvSpPr>
          <p:nvPr>
            <p:ph type="sldNum" sz="quarter" idx="8"/>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5781491-959B-074D-BF66-506D010D049F}" type="slidenum">
              <a:t>‹#›</a:t>
            </a:fld>
            <a:endParaRPr lang="en-GB" sz="1200" b="0" i="0" u="none" strike="noStrike" kern="1200" cap="none" spc="0" baseline="0">
              <a:solidFill>
                <a:srgbClr val="000000"/>
              </a:solidFill>
              <a:uFillTx/>
              <a:latin typeface="Calibri"/>
            </a:endParaRPr>
          </a:p>
        </p:txBody>
      </p:sp>
      <p:sp>
        <p:nvSpPr>
          <p:cNvPr id="10" name="Header Placeholder 1">
            <a:extLst>
              <a:ext uri="{FF2B5EF4-FFF2-40B4-BE49-F238E27FC236}">
                <a16:creationId xmlns:a16="http://schemas.microsoft.com/office/drawing/2014/main" id="{68C74747-3785-65CC-30F9-527C64747083}"/>
              </a:ext>
            </a:extLst>
          </p:cNvPr>
          <p:cNvSpPr txBox="1">
            <a:spLocks noGrp="1"/>
          </p:cNvSpPr>
          <p:nvPr>
            <p:ph type="hdr" sz="quarter" idx="10"/>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11" name="Date Placeholder 2">
            <a:extLst>
              <a:ext uri="{FF2B5EF4-FFF2-40B4-BE49-F238E27FC236}">
                <a16:creationId xmlns:a16="http://schemas.microsoft.com/office/drawing/2014/main" id="{A45D90EB-9B06-B6BE-CFFC-491B61A367E7}"/>
              </a:ext>
            </a:extLst>
          </p:cNvPr>
          <p:cNvSpPr txBox="1">
            <a:spLocks noGrp="1"/>
          </p:cNvSpPr>
          <p:nvPr>
            <p:ph type="dt" sz="quarter" idx="7"/>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709DF82-9E8E-3A4F-AC5B-5B12F653A253}" type="datetime1">
              <a:rPr lang="en-GB"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05/03/2024</a:t>
            </a:fld>
            <a:endParaRPr lang="en-GB" sz="1200" b="0" i="0" u="none" strike="noStrike" kern="1200" cap="none" spc="0" baseline="0">
              <a:solidFill>
                <a:srgbClr val="000000"/>
              </a:solidFill>
              <a:uFillTx/>
              <a:latin typeface="Calibri"/>
            </a:endParaRPr>
          </a:p>
        </p:txBody>
      </p:sp>
      <p:sp>
        <p:nvSpPr>
          <p:cNvPr id="12" name="Footer Placeholder 3">
            <a:extLst>
              <a:ext uri="{FF2B5EF4-FFF2-40B4-BE49-F238E27FC236}">
                <a16:creationId xmlns:a16="http://schemas.microsoft.com/office/drawing/2014/main" id="{075DA162-012B-AB43-59EB-F4D1C7A8852B}"/>
              </a:ext>
            </a:extLst>
          </p:cNvPr>
          <p:cNvSpPr txBox="1">
            <a:spLocks noGrp="1"/>
          </p:cNvSpPr>
          <p:nvPr>
            <p:ph type="ftr" sz="quarter" idx="9"/>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13" name="Slide Number Placeholder 4">
            <a:extLst>
              <a:ext uri="{FF2B5EF4-FFF2-40B4-BE49-F238E27FC236}">
                <a16:creationId xmlns:a16="http://schemas.microsoft.com/office/drawing/2014/main" id="{A935A238-CF45-0BAD-034E-C25DFE073FFD}"/>
              </a:ext>
            </a:extLst>
          </p:cNvPr>
          <p:cNvSpPr txBox="1">
            <a:spLocks noGrp="1"/>
          </p:cNvSpPr>
          <p:nvPr>
            <p:ph type="sldNum" sz="quarter" idx="8"/>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5FFE942-7A92-E546-903B-9ADA3F6867BC}" type="slidenum">
              <a:t>‹#›</a:t>
            </a:fld>
            <a:endParaRPr lang="en-GB" sz="1200" b="0" i="0" u="none" strike="noStrike" kern="1200" cap="none" spc="0" baseline="0">
              <a:solidFill>
                <a:srgbClr val="000000"/>
              </a:solidFill>
              <a:uFillTx/>
              <a:latin typeface="Calibri"/>
            </a:endParaRPr>
          </a:p>
        </p:txBody>
      </p:sp>
      <p:sp>
        <p:nvSpPr>
          <p:cNvPr id="14" name="Date Placeholder 2">
            <a:extLst>
              <a:ext uri="{FF2B5EF4-FFF2-40B4-BE49-F238E27FC236}">
                <a16:creationId xmlns:a16="http://schemas.microsoft.com/office/drawing/2014/main" id="{063A8422-413C-95A9-8727-7CB0B40BDB99}"/>
              </a:ext>
            </a:extLst>
          </p:cNvPr>
          <p:cNvSpPr txBox="1">
            <a:spLocks noGrp="1"/>
          </p:cNvSpPr>
          <p:nvPr>
            <p:ph type="dt" sz="quarter" idx="7"/>
          </p:nvPr>
        </p:nvSpPr>
        <p:spPr>
          <a:xfrm>
            <a:off x="-20601" y="8686800"/>
            <a:ext cx="1123157" cy="457200"/>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E5E7A51-08FC-B347-A9AF-8C38939D9096}" type="datetime1">
              <a:rPr lang="en-GB" sz="1200" b="0" i="0" u="none" strike="noStrike" kern="1200" cap="none" spc="0" baseline="0">
                <a:solidFill>
                  <a:srgbClr val="000000"/>
                </a:solidFill>
                <a:uFillTx/>
                <a:latin typeface="Calibri"/>
              </a:rPr>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05/03/2024</a:t>
            </a:fld>
            <a:endParaRPr lang="en-GB" sz="1200" b="0" i="0" u="none" strike="noStrike" kern="1200" cap="none" spc="0" baseline="0">
              <a:solidFill>
                <a:srgbClr val="000000"/>
              </a:solidFill>
              <a:uFillTx/>
              <a:latin typeface="Calibri"/>
            </a:endParaRPr>
          </a:p>
        </p:txBody>
      </p:sp>
      <p:sp>
        <p:nvSpPr>
          <p:cNvPr id="15" name="Footer Placeholder 3">
            <a:extLst>
              <a:ext uri="{FF2B5EF4-FFF2-40B4-BE49-F238E27FC236}">
                <a16:creationId xmlns:a16="http://schemas.microsoft.com/office/drawing/2014/main" id="{430E6170-0ECD-1280-EA18-93F7BEDB944D}"/>
              </a:ext>
            </a:extLst>
          </p:cNvPr>
          <p:cNvSpPr txBox="1">
            <a:spLocks noGrp="1"/>
          </p:cNvSpPr>
          <p:nvPr>
            <p:ph type="ftr" sz="quarter" idx="9"/>
          </p:nvPr>
        </p:nvSpPr>
        <p:spPr>
          <a:xfrm>
            <a:off x="1268574" y="8686800"/>
            <a:ext cx="4896721" cy="457200"/>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16" name="Slide Number Placeholder 4">
            <a:extLst>
              <a:ext uri="{FF2B5EF4-FFF2-40B4-BE49-F238E27FC236}">
                <a16:creationId xmlns:a16="http://schemas.microsoft.com/office/drawing/2014/main" id="{0FDB8B88-D76A-8095-90F5-931D0DA1162B}"/>
              </a:ext>
            </a:extLst>
          </p:cNvPr>
          <p:cNvSpPr txBox="1">
            <a:spLocks noGrp="1"/>
          </p:cNvSpPr>
          <p:nvPr>
            <p:ph type="sldNum" sz="quarter" idx="8"/>
          </p:nvPr>
        </p:nvSpPr>
        <p:spPr>
          <a:xfrm>
            <a:off x="6309323" y="8685208"/>
            <a:ext cx="547094" cy="457200"/>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00A4D1D-62FE-9545-B7CD-0353BD696E0F}" type="slidenum">
              <a:t>‹#›</a:t>
            </a:fld>
            <a:endParaRPr lang="en-GB" sz="1200" b="0" i="0" u="none" strike="noStrike" kern="1200" cap="none" spc="0" baseline="0">
              <a:solidFill>
                <a:srgbClr val="000000"/>
              </a:solidFill>
              <a:uFillTx/>
              <a:latin typeface="Calibri"/>
            </a:endParaRPr>
          </a:p>
        </p:txBody>
      </p:sp>
      <p:sp>
        <p:nvSpPr>
          <p:cNvPr id="17" name="Header Placeholder 6">
            <a:extLst>
              <a:ext uri="{FF2B5EF4-FFF2-40B4-BE49-F238E27FC236}">
                <a16:creationId xmlns:a16="http://schemas.microsoft.com/office/drawing/2014/main" id="{F3645882-6A21-7E2A-1D3D-5D898BDBE42D}"/>
              </a:ext>
            </a:extLst>
          </p:cNvPr>
          <p:cNvSpPr txBox="1">
            <a:spLocks noGrp="1"/>
          </p:cNvSpPr>
          <p:nvPr>
            <p:ph type="hdr" sz="quarter" idx="10"/>
          </p:nvPr>
        </p:nvSpPr>
        <p:spPr>
          <a:xfrm>
            <a:off x="1556793" y="179515"/>
            <a:ext cx="4752529" cy="504053"/>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pic>
        <p:nvPicPr>
          <p:cNvPr id="18" name="Picture 7" descr="Department for Education" title="Logo">
            <a:extLst>
              <a:ext uri="{FF2B5EF4-FFF2-40B4-BE49-F238E27FC236}">
                <a16:creationId xmlns:a16="http://schemas.microsoft.com/office/drawing/2014/main" id="{6AB570AF-C417-8AF2-EBF3-BFFDC6F1EF0E}"/>
              </a:ext>
            </a:extLst>
          </p:cNvPr>
          <p:cNvPicPr>
            <a:picLocks noChangeAspect="1"/>
          </p:cNvPicPr>
          <p:nvPr/>
        </p:nvPicPr>
        <p:blipFill>
          <a:blip r:embed="rId2"/>
          <a:srcRect/>
          <a:stretch>
            <a:fillRect/>
          </a:stretch>
        </p:blipFill>
        <p:spPr>
          <a:xfrm>
            <a:off x="188640" y="179515"/>
            <a:ext cx="864098" cy="507601"/>
          </a:xfrm>
          <a:prstGeom prst="rect">
            <a:avLst/>
          </a:prstGeom>
          <a:noFill/>
          <a:ln cap="flat">
            <a:noFill/>
          </a:ln>
        </p:spPr>
      </p:pic>
    </p:spTree>
    <p:extLst>
      <p:ext uri="{BB962C8B-B14F-4D97-AF65-F5344CB8AC3E}">
        <p14:creationId xmlns:p14="http://schemas.microsoft.com/office/powerpoint/2010/main" val="1473384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3">
            <a:extLst>
              <a:ext uri="{FF2B5EF4-FFF2-40B4-BE49-F238E27FC236}">
                <a16:creationId xmlns:a16="http://schemas.microsoft.com/office/drawing/2014/main" id="{07F4B95F-0F8D-F7B1-59C2-D7E2784221D6}"/>
              </a:ext>
            </a:extLst>
          </p:cNvPr>
          <p:cNvSpPr>
            <a:spLocks noGrp="1" noRot="1" noChangeAspect="1"/>
          </p:cNvSpPr>
          <p:nvPr>
            <p:ph type="sldImg" idx="2"/>
          </p:nvPr>
        </p:nvSpPr>
        <p:spPr>
          <a:xfrm>
            <a:off x="692694" y="251524"/>
            <a:ext cx="5400601" cy="4050453"/>
          </a:xfrm>
          <a:prstGeom prst="rect">
            <a:avLst/>
          </a:prstGeom>
          <a:noFill/>
          <a:ln w="12701">
            <a:solidFill>
              <a:srgbClr val="000000"/>
            </a:solidFill>
            <a:prstDash val="solid"/>
          </a:ln>
        </p:spPr>
      </p:sp>
      <p:sp>
        <p:nvSpPr>
          <p:cNvPr id="3" name="Notes Placeholder 4">
            <a:extLst>
              <a:ext uri="{FF2B5EF4-FFF2-40B4-BE49-F238E27FC236}">
                <a16:creationId xmlns:a16="http://schemas.microsoft.com/office/drawing/2014/main" id="{E8443420-7EC7-FD53-6911-8B2B5D763895}"/>
              </a:ext>
            </a:extLst>
          </p:cNvPr>
          <p:cNvSpPr txBox="1">
            <a:spLocks noGrp="1"/>
          </p:cNvSpPr>
          <p:nvPr>
            <p:ph type="body" sz="quarter" idx="3"/>
          </p:nvPr>
        </p:nvSpPr>
        <p:spPr>
          <a:xfrm>
            <a:off x="692694" y="4343400"/>
            <a:ext cx="5400601" cy="411480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2">
            <a:extLst>
              <a:ext uri="{FF2B5EF4-FFF2-40B4-BE49-F238E27FC236}">
                <a16:creationId xmlns:a16="http://schemas.microsoft.com/office/drawing/2014/main" id="{353C3F19-EF14-F745-CA2F-119C566A476F}"/>
              </a:ext>
            </a:extLst>
          </p:cNvPr>
          <p:cNvSpPr txBox="1">
            <a:spLocks noGrp="1"/>
          </p:cNvSpPr>
          <p:nvPr>
            <p:ph type="dt" idx="1"/>
          </p:nvPr>
        </p:nvSpPr>
        <p:spPr>
          <a:xfrm>
            <a:off x="-20601" y="8686800"/>
            <a:ext cx="1123157" cy="457200"/>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1F35D526-3B90-794F-941C-3BC602D64248}" type="datetime1">
              <a:rPr lang="en-GB"/>
              <a:pPr lvl="0"/>
              <a:t>05/03/2024</a:t>
            </a:fld>
            <a:endParaRPr lang="en-GB"/>
          </a:p>
        </p:txBody>
      </p:sp>
      <p:sp>
        <p:nvSpPr>
          <p:cNvPr id="5" name="Footer Placeholder 3">
            <a:extLst>
              <a:ext uri="{FF2B5EF4-FFF2-40B4-BE49-F238E27FC236}">
                <a16:creationId xmlns:a16="http://schemas.microsoft.com/office/drawing/2014/main" id="{7AEED1B6-A204-B36D-91EA-7A2225FE0A83}"/>
              </a:ext>
            </a:extLst>
          </p:cNvPr>
          <p:cNvSpPr txBox="1">
            <a:spLocks noGrp="1"/>
          </p:cNvSpPr>
          <p:nvPr>
            <p:ph type="ftr" sz="quarter" idx="4"/>
          </p:nvPr>
        </p:nvSpPr>
        <p:spPr>
          <a:xfrm>
            <a:off x="1268574" y="8686800"/>
            <a:ext cx="4896721" cy="457200"/>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6" name="Slide Number Placeholder 4">
            <a:extLst>
              <a:ext uri="{FF2B5EF4-FFF2-40B4-BE49-F238E27FC236}">
                <a16:creationId xmlns:a16="http://schemas.microsoft.com/office/drawing/2014/main" id="{017480F4-7467-A219-6102-B6E6FD7CAFFB}"/>
              </a:ext>
            </a:extLst>
          </p:cNvPr>
          <p:cNvSpPr txBox="1">
            <a:spLocks noGrp="1"/>
          </p:cNvSpPr>
          <p:nvPr>
            <p:ph type="sldNum" sz="quarter" idx="5"/>
          </p:nvPr>
        </p:nvSpPr>
        <p:spPr>
          <a:xfrm>
            <a:off x="6309323" y="8685208"/>
            <a:ext cx="547094" cy="457200"/>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00902BF5-FADF-234B-B38A-EB83216B9E4A}" type="slidenum">
              <a:t>‹#›</a:t>
            </a:fld>
            <a:endParaRPr lang="en-GB"/>
          </a:p>
        </p:txBody>
      </p:sp>
      <p:sp>
        <p:nvSpPr>
          <p:cNvPr id="7" name="Header Placeholder 1">
            <a:extLst>
              <a:ext uri="{FF2B5EF4-FFF2-40B4-BE49-F238E27FC236}">
                <a16:creationId xmlns:a16="http://schemas.microsoft.com/office/drawing/2014/main" id="{C1ED4AE6-B894-D9AD-D859-7D7C9DCAC762}"/>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8" name="Date Placeholder 2">
            <a:extLst>
              <a:ext uri="{FF2B5EF4-FFF2-40B4-BE49-F238E27FC236}">
                <a16:creationId xmlns:a16="http://schemas.microsoft.com/office/drawing/2014/main" id="{2A9A6F1B-3E7B-5B5C-02CC-5A47ECF5BB62}"/>
              </a:ext>
            </a:extLst>
          </p:cNvPr>
          <p:cNvSpPr txBox="1">
            <a:spLocks noGrp="1"/>
          </p:cNvSpPr>
          <p:nvPr>
            <p:ph type="dt" sz="quarter" idx="7"/>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1E886A9A-C575-AA44-8E9E-2F2F462CBCA3}" type="datetime1">
              <a:rPr lang="en-GB"/>
              <a:pPr lvl="0"/>
              <a:t>05/03/2024</a:t>
            </a:fld>
            <a:endParaRPr lang="en-GB"/>
          </a:p>
        </p:txBody>
      </p:sp>
      <p:sp>
        <p:nvSpPr>
          <p:cNvPr id="9" name="Slide Image Placeholder 3">
            <a:extLst>
              <a:ext uri="{FF2B5EF4-FFF2-40B4-BE49-F238E27FC236}">
                <a16:creationId xmlns:a16="http://schemas.microsoft.com/office/drawing/2014/main" id="{600DB4BA-FE6D-D065-1E1A-DCAF3CC4FE14}"/>
              </a:ext>
            </a:extLst>
          </p:cNvPr>
          <p:cNvSpPr>
            <a:spLocks noGrp="1" noRot="1" noChangeAspect="1"/>
          </p:cNvSpPr>
          <p:nvPr>
            <p:ph type="sldImg" sz="quarter" idx="4294967295"/>
          </p:nvPr>
        </p:nvSpPr>
        <p:spPr>
          <a:xfrm>
            <a:off x="1371600" y="1143000"/>
            <a:ext cx="4114800" cy="3086100"/>
          </a:xfrm>
          <a:prstGeom prst="rect">
            <a:avLst/>
          </a:prstGeom>
          <a:noFill/>
          <a:ln w="12701">
            <a:solidFill>
              <a:srgbClr val="000000"/>
            </a:solidFill>
            <a:prstDash val="solid"/>
          </a:ln>
        </p:spPr>
      </p:sp>
      <p:sp>
        <p:nvSpPr>
          <p:cNvPr id="10" name="Notes Placeholder 4">
            <a:extLst>
              <a:ext uri="{FF2B5EF4-FFF2-40B4-BE49-F238E27FC236}">
                <a16:creationId xmlns:a16="http://schemas.microsoft.com/office/drawing/2014/main" id="{41BAC541-D2D0-8A2B-8AF7-230E9542DAA1}"/>
              </a:ext>
            </a:extLst>
          </p:cNvPr>
          <p:cNvSpPr txBox="1">
            <a:spLocks noGrp="1"/>
          </p:cNvSpPr>
          <p:nvPr>
            <p:ph type="body" sz="quarter" idx="4294967295"/>
          </p:nvPr>
        </p:nvSpPr>
        <p:spPr>
          <a:xfrm>
            <a:off x="685800" y="4400550"/>
            <a:ext cx="5486400" cy="3600450"/>
          </a:xfrm>
          <a:prstGeom prst="rect">
            <a:avLst/>
          </a:prstGeom>
          <a:noFill/>
          <a:ln>
            <a:noFill/>
          </a:ln>
        </p:spPr>
        <p:txBody>
          <a:bodyPr vert="horz" wrap="square" lIns="91440" tIns="45720" rIns="91440" bIns="45720" anchor="t" anchorCtr="0" compatLnSpc="1">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 name="Footer Placeholder 5">
            <a:extLst>
              <a:ext uri="{FF2B5EF4-FFF2-40B4-BE49-F238E27FC236}">
                <a16:creationId xmlns:a16="http://schemas.microsoft.com/office/drawing/2014/main" id="{C76CF297-A366-EA48-CF57-6F026868AD9B}"/>
              </a:ext>
            </a:extLst>
          </p:cNvPr>
          <p:cNvSpPr txBox="1">
            <a:spLocks noGrp="1"/>
          </p:cNvSpPr>
          <p:nvPr>
            <p:ph type="ftr" sz="quarter" idx="9"/>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12" name="Slide Number Placeholder 6">
            <a:extLst>
              <a:ext uri="{FF2B5EF4-FFF2-40B4-BE49-F238E27FC236}">
                <a16:creationId xmlns:a16="http://schemas.microsoft.com/office/drawing/2014/main" id="{C80D2D3D-ED8B-C037-9DEE-377AD90C02BA}"/>
              </a:ext>
            </a:extLst>
          </p:cNvPr>
          <p:cNvSpPr txBox="1">
            <a:spLocks noGrp="1"/>
          </p:cNvSpPr>
          <p:nvPr>
            <p:ph type="sldNum" sz="quarter" idx="8"/>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3BD62C91-0765-D24A-BAE5-B780E53A1656}" type="slidenum">
              <a:t>‹#›</a:t>
            </a:fld>
            <a:endParaRPr lang="en-GB"/>
          </a:p>
        </p:txBody>
      </p:sp>
      <p:sp>
        <p:nvSpPr>
          <p:cNvPr id="13" name="Header Placeholder 1">
            <a:extLst>
              <a:ext uri="{FF2B5EF4-FFF2-40B4-BE49-F238E27FC236}">
                <a16:creationId xmlns:a16="http://schemas.microsoft.com/office/drawing/2014/main" id="{9E9ACF39-31B2-660D-4DA6-5B6C9AB257A8}"/>
              </a:ext>
            </a:extLst>
          </p:cNvPr>
          <p:cNvSpPr txBox="1">
            <a:spLocks noGrp="1"/>
          </p:cNvSpPr>
          <p:nvPr>
            <p:ph type="hdr" sz="quarter" idx="10"/>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14" name="Date Placeholder 2">
            <a:extLst>
              <a:ext uri="{FF2B5EF4-FFF2-40B4-BE49-F238E27FC236}">
                <a16:creationId xmlns:a16="http://schemas.microsoft.com/office/drawing/2014/main" id="{C2FDC983-26CA-3C53-939F-BEA68A974F8D}"/>
              </a:ext>
            </a:extLst>
          </p:cNvPr>
          <p:cNvSpPr txBox="1">
            <a:spLocks noGrp="1"/>
          </p:cNvSpPr>
          <p:nvPr>
            <p:ph type="dt" sz="quarter" idx="7"/>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67DB65C3-7F58-C741-8860-1E33EA2422BC}" type="datetime1">
              <a:rPr lang="en-GB"/>
              <a:pPr lvl="0"/>
              <a:t>05/03/2024</a:t>
            </a:fld>
            <a:endParaRPr lang="en-GB"/>
          </a:p>
        </p:txBody>
      </p:sp>
      <p:sp>
        <p:nvSpPr>
          <p:cNvPr id="15" name="Slide Image Placeholder 3">
            <a:extLst>
              <a:ext uri="{FF2B5EF4-FFF2-40B4-BE49-F238E27FC236}">
                <a16:creationId xmlns:a16="http://schemas.microsoft.com/office/drawing/2014/main" id="{9027E4F5-58A0-19EC-F29A-AA84872B6A0C}"/>
              </a:ext>
            </a:extLst>
          </p:cNvPr>
          <p:cNvSpPr>
            <a:spLocks noGrp="1" noRot="1" noChangeAspect="1"/>
          </p:cNvSpPr>
          <p:nvPr>
            <p:ph type="sldImg" sz="quarter" idx="4294967295"/>
          </p:nvPr>
        </p:nvSpPr>
        <p:spPr>
          <a:xfrm>
            <a:off x="1371600" y="1143000"/>
            <a:ext cx="4114800" cy="3086100"/>
          </a:xfrm>
          <a:prstGeom prst="rect">
            <a:avLst/>
          </a:prstGeom>
          <a:noFill/>
          <a:ln w="12701">
            <a:solidFill>
              <a:srgbClr val="000000"/>
            </a:solidFill>
            <a:prstDash val="solid"/>
          </a:ln>
        </p:spPr>
      </p:sp>
      <p:sp>
        <p:nvSpPr>
          <p:cNvPr id="16" name="Notes Placeholder 4">
            <a:extLst>
              <a:ext uri="{FF2B5EF4-FFF2-40B4-BE49-F238E27FC236}">
                <a16:creationId xmlns:a16="http://schemas.microsoft.com/office/drawing/2014/main" id="{90228F66-32D0-A698-761F-FABDF460AD29}"/>
              </a:ext>
            </a:extLst>
          </p:cNvPr>
          <p:cNvSpPr txBox="1">
            <a:spLocks noGrp="1"/>
          </p:cNvSpPr>
          <p:nvPr>
            <p:ph type="body" sz="quarter" idx="4294967295"/>
          </p:nvPr>
        </p:nvSpPr>
        <p:spPr>
          <a:xfrm>
            <a:off x="685800" y="4400550"/>
            <a:ext cx="5486400" cy="3600450"/>
          </a:xfrm>
          <a:prstGeom prst="rect">
            <a:avLst/>
          </a:prstGeom>
          <a:noFill/>
          <a:ln>
            <a:noFill/>
          </a:ln>
        </p:spPr>
        <p:txBody>
          <a:bodyPr vert="horz" wrap="square" lIns="91440" tIns="45720" rIns="91440" bIns="45720" anchor="t" anchorCtr="0" compatLnSpc="1">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7" name="Footer Placeholder 5">
            <a:extLst>
              <a:ext uri="{FF2B5EF4-FFF2-40B4-BE49-F238E27FC236}">
                <a16:creationId xmlns:a16="http://schemas.microsoft.com/office/drawing/2014/main" id="{374C61DC-193E-8EF0-8544-B0B572251DDB}"/>
              </a:ext>
            </a:extLst>
          </p:cNvPr>
          <p:cNvSpPr txBox="1">
            <a:spLocks noGrp="1"/>
          </p:cNvSpPr>
          <p:nvPr>
            <p:ph type="ftr" sz="quarter" idx="9"/>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18" name="Slide Number Placeholder 6">
            <a:extLst>
              <a:ext uri="{FF2B5EF4-FFF2-40B4-BE49-F238E27FC236}">
                <a16:creationId xmlns:a16="http://schemas.microsoft.com/office/drawing/2014/main" id="{3FF57DCC-BD60-65BE-95FC-62DF8D90EE24}"/>
              </a:ext>
            </a:extLst>
          </p:cNvPr>
          <p:cNvSpPr txBox="1">
            <a:spLocks noGrp="1"/>
          </p:cNvSpPr>
          <p:nvPr>
            <p:ph type="sldNum" sz="quarter" idx="8"/>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83031BE0-254E-584C-81A0-7A67B825AB46}" type="slidenum">
              <a:t>‹#›</a:t>
            </a:fld>
            <a:endParaRPr lang="en-GB"/>
          </a:p>
        </p:txBody>
      </p:sp>
      <p:sp>
        <p:nvSpPr>
          <p:cNvPr id="19" name="Header Placeholder 1">
            <a:extLst>
              <a:ext uri="{FF2B5EF4-FFF2-40B4-BE49-F238E27FC236}">
                <a16:creationId xmlns:a16="http://schemas.microsoft.com/office/drawing/2014/main" id="{81DFD2BD-1CFA-9012-D92C-3F298604EB4C}"/>
              </a:ext>
            </a:extLst>
          </p:cNvPr>
          <p:cNvSpPr txBox="1">
            <a:spLocks noGrp="1"/>
          </p:cNvSpPr>
          <p:nvPr>
            <p:ph type="hdr" sz="quarter" idx="10"/>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20" name="Date Placeholder 2">
            <a:extLst>
              <a:ext uri="{FF2B5EF4-FFF2-40B4-BE49-F238E27FC236}">
                <a16:creationId xmlns:a16="http://schemas.microsoft.com/office/drawing/2014/main" id="{D3A67A2D-0708-9841-DB42-70FFFDB0B438}"/>
              </a:ext>
            </a:extLst>
          </p:cNvPr>
          <p:cNvSpPr txBox="1">
            <a:spLocks noGrp="1"/>
          </p:cNvSpPr>
          <p:nvPr>
            <p:ph type="dt" sz="quarter" idx="7"/>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0E27C165-6DE0-8B49-B181-E4F2D712930E}" type="datetime1">
              <a:rPr lang="en-GB"/>
              <a:pPr lvl="0"/>
              <a:t>05/03/2024</a:t>
            </a:fld>
            <a:endParaRPr lang="en-GB"/>
          </a:p>
        </p:txBody>
      </p:sp>
      <p:sp>
        <p:nvSpPr>
          <p:cNvPr id="21" name="Slide Image Placeholder 3">
            <a:extLst>
              <a:ext uri="{FF2B5EF4-FFF2-40B4-BE49-F238E27FC236}">
                <a16:creationId xmlns:a16="http://schemas.microsoft.com/office/drawing/2014/main" id="{7110A5D2-D6B6-5041-0621-813FADF0DE9B}"/>
              </a:ext>
            </a:extLst>
          </p:cNvPr>
          <p:cNvSpPr>
            <a:spLocks noGrp="1" noRot="1" noChangeAspect="1"/>
          </p:cNvSpPr>
          <p:nvPr>
            <p:ph type="sldImg" sz="quarter" idx="4294967295"/>
          </p:nvPr>
        </p:nvSpPr>
        <p:spPr>
          <a:xfrm>
            <a:off x="1371600" y="1143000"/>
            <a:ext cx="4114800" cy="3086100"/>
          </a:xfrm>
          <a:prstGeom prst="rect">
            <a:avLst/>
          </a:prstGeom>
          <a:noFill/>
          <a:ln w="12701">
            <a:solidFill>
              <a:srgbClr val="000000"/>
            </a:solidFill>
            <a:prstDash val="solid"/>
          </a:ln>
        </p:spPr>
      </p:sp>
      <p:sp>
        <p:nvSpPr>
          <p:cNvPr id="22" name="Notes Placeholder 4">
            <a:extLst>
              <a:ext uri="{FF2B5EF4-FFF2-40B4-BE49-F238E27FC236}">
                <a16:creationId xmlns:a16="http://schemas.microsoft.com/office/drawing/2014/main" id="{B097CF53-4F43-39C1-8302-E4624D9FA540}"/>
              </a:ext>
            </a:extLst>
          </p:cNvPr>
          <p:cNvSpPr txBox="1">
            <a:spLocks noGrp="1"/>
          </p:cNvSpPr>
          <p:nvPr>
            <p:ph type="body" sz="quarter" idx="4294967295"/>
          </p:nvPr>
        </p:nvSpPr>
        <p:spPr>
          <a:xfrm>
            <a:off x="685800" y="4400550"/>
            <a:ext cx="5486400" cy="3600450"/>
          </a:xfrm>
          <a:prstGeom prst="rect">
            <a:avLst/>
          </a:prstGeom>
          <a:noFill/>
          <a:ln>
            <a:noFill/>
          </a:ln>
        </p:spPr>
        <p:txBody>
          <a:bodyPr vert="horz" wrap="square" lIns="91440" tIns="45720" rIns="91440" bIns="45720" anchor="t" anchorCtr="0" compatLnSpc="1">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3" name="Footer Placeholder 5">
            <a:extLst>
              <a:ext uri="{FF2B5EF4-FFF2-40B4-BE49-F238E27FC236}">
                <a16:creationId xmlns:a16="http://schemas.microsoft.com/office/drawing/2014/main" id="{ADFBE439-58DF-78C9-77CB-AA19CC9B65BF}"/>
              </a:ext>
            </a:extLst>
          </p:cNvPr>
          <p:cNvSpPr txBox="1">
            <a:spLocks noGrp="1"/>
          </p:cNvSpPr>
          <p:nvPr>
            <p:ph type="ftr" sz="quarter" idx="9"/>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24" name="Slide Number Placeholder 6">
            <a:extLst>
              <a:ext uri="{FF2B5EF4-FFF2-40B4-BE49-F238E27FC236}">
                <a16:creationId xmlns:a16="http://schemas.microsoft.com/office/drawing/2014/main" id="{ADA73553-4166-1ED0-50E2-218F8F9DCE64}"/>
              </a:ext>
            </a:extLst>
          </p:cNvPr>
          <p:cNvSpPr txBox="1">
            <a:spLocks noGrp="1"/>
          </p:cNvSpPr>
          <p:nvPr>
            <p:ph type="sldNum" sz="quarter" idx="8"/>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21610BD4-CC98-4D4D-868A-AF926FD074AF}" type="slidenum">
              <a:t>‹#›</a:t>
            </a:fld>
            <a:endParaRPr lang="en-GB"/>
          </a:p>
        </p:txBody>
      </p:sp>
    </p:spTree>
    <p:extLst>
      <p:ext uri="{BB962C8B-B14F-4D97-AF65-F5344CB8AC3E}">
        <p14:creationId xmlns:p14="http://schemas.microsoft.com/office/powerpoint/2010/main" val="4014835733"/>
      </p:ext>
    </p:extLst>
  </p:cSld>
  <p:clrMap bg1="lt1" tx1="dk1" bg2="lt2" tx2="dk2" accent1="accent1" accent2="accent2" accent3="accent3" accent4="accent4" accent5="accent5" accent6="accent6" hlink="hlink" folHlink="folHlink"/>
  <p:notesStyle>
    <a:lvl1pPr marL="171450" marR="0" lvl="0" indent="-171450" algn="l" defTabSz="914400" rtl="0" fontAlgn="auto" hangingPunct="1">
      <a:lnSpc>
        <a:spcPct val="100000"/>
      </a:lnSpc>
      <a:spcBef>
        <a:spcPts val="0"/>
      </a:spcBef>
      <a:spcAft>
        <a:spcPts val="0"/>
      </a:spcAft>
      <a:buSzPct val="100000"/>
      <a:buFont typeface="Arial" pitchFamily="34"/>
      <a:buChar char="•"/>
      <a:tabLst/>
      <a:defRPr lang="en-GB" sz="1200" b="1" i="0" u="none" strike="noStrike" kern="1200" cap="none" spc="0" baseline="0">
        <a:solidFill>
          <a:srgbClr val="000000"/>
        </a:solidFill>
        <a:uFillTx/>
        <a:latin typeface="Calibri"/>
      </a:defRPr>
    </a:lvl1pPr>
    <a:lvl2pPr marL="368302" marR="0" lvl="1" indent="-171450" algn="l" defTabSz="914400" rtl="0" fontAlgn="auto" hangingPunct="1">
      <a:lnSpc>
        <a:spcPct val="100000"/>
      </a:lnSpc>
      <a:spcBef>
        <a:spcPts val="0"/>
      </a:spcBef>
      <a:spcAft>
        <a:spcPts val="0"/>
      </a:spcAft>
      <a:buSzPct val="100000"/>
      <a:buFont typeface="Arial" pitchFamily="34"/>
      <a:buChar char="•"/>
      <a:tabLst/>
      <a:defRPr lang="en-GB" sz="1200" b="0" i="0" u="none" strike="noStrike" kern="1200" cap="none" spc="0" baseline="0">
        <a:solidFill>
          <a:srgbClr val="000000"/>
        </a:solidFill>
        <a:uFillTx/>
        <a:latin typeface="Calibri"/>
      </a:defRPr>
    </a:lvl2pPr>
    <a:lvl3pPr marL="533396" marR="0" lvl="2" indent="-171450" algn="l" defTabSz="914400" rtl="0" fontAlgn="auto" hangingPunct="1">
      <a:lnSpc>
        <a:spcPct val="100000"/>
      </a:lnSpc>
      <a:spcBef>
        <a:spcPts val="0"/>
      </a:spcBef>
      <a:spcAft>
        <a:spcPts val="0"/>
      </a:spcAft>
      <a:buSzPct val="100000"/>
      <a:buFont typeface="Arial" pitchFamily="34"/>
      <a:buChar char="•"/>
      <a:tabLst/>
      <a:defRPr lang="en-GB" sz="1200" b="0" i="0" u="none" strike="noStrike" kern="1200" cap="none" spc="0" baseline="0">
        <a:solidFill>
          <a:srgbClr val="000000"/>
        </a:solidFill>
        <a:uFillTx/>
        <a:latin typeface="Calibri"/>
      </a:defRPr>
    </a:lvl3pPr>
    <a:lvl4pPr marL="715966" marR="0" lvl="3" indent="-171450" algn="l" defTabSz="914400" rtl="0" fontAlgn="auto" hangingPunct="1">
      <a:lnSpc>
        <a:spcPct val="100000"/>
      </a:lnSpc>
      <a:spcBef>
        <a:spcPts val="0"/>
      </a:spcBef>
      <a:spcAft>
        <a:spcPts val="0"/>
      </a:spcAft>
      <a:buSzPct val="100000"/>
      <a:buFont typeface="Arial" pitchFamily="34"/>
      <a:buChar char="•"/>
      <a:tabLst/>
      <a:defRPr lang="en-GB" sz="1200" b="0" i="0" u="none" strike="noStrike" kern="1200" cap="none" spc="0" baseline="0">
        <a:solidFill>
          <a:srgbClr val="000000"/>
        </a:solidFill>
        <a:uFillTx/>
        <a:latin typeface="Calibri"/>
      </a:defRPr>
    </a:lvl4pPr>
    <a:lvl5pPr marL="987423" marR="0" lvl="4" indent="-174622" algn="l" defTabSz="987423" rtl="0" fontAlgn="auto" hangingPunct="1">
      <a:lnSpc>
        <a:spcPct val="100000"/>
      </a:lnSpc>
      <a:spcBef>
        <a:spcPts val="0"/>
      </a:spcBef>
      <a:spcAft>
        <a:spcPts val="0"/>
      </a:spcAft>
      <a:buSzPct val="100000"/>
      <a:buFont typeface="Arial" pitchFamily="34"/>
      <a:buChar char="•"/>
      <a:tabLst/>
      <a:defRPr lang="en-GB"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B9DDDE-C5B2-859E-9916-C93C1BF94ACC}"/>
              </a:ext>
            </a:extLst>
          </p:cNvPr>
          <p:cNvSpPr>
            <a:spLocks noGrp="1" noRot="1" noChangeAspect="1"/>
          </p:cNvSpPr>
          <p:nvPr>
            <p:ph type="sldImg"/>
          </p:nvPr>
        </p:nvSpPr>
        <p:spPr>
          <a:xfrm>
            <a:off x="692150" y="250825"/>
            <a:ext cx="5400675" cy="4051300"/>
          </a:xfrm>
        </p:spPr>
      </p:sp>
      <p:sp>
        <p:nvSpPr>
          <p:cNvPr id="3" name="Notes Placeholder 2">
            <a:extLst>
              <a:ext uri="{FF2B5EF4-FFF2-40B4-BE49-F238E27FC236}">
                <a16:creationId xmlns:a16="http://schemas.microsoft.com/office/drawing/2014/main" id="{0B0A0225-B673-F1FD-98FA-8103F2FEC7AE}"/>
              </a:ext>
            </a:extLst>
          </p:cNvPr>
          <p:cNvSpPr txBox="1">
            <a:spLocks noGrp="1"/>
          </p:cNvSpPr>
          <p:nvPr>
            <p:ph type="body" sz="quarter" idx="1"/>
          </p:nvPr>
        </p:nvSpPr>
        <p:spPr/>
        <p:txBody>
          <a:bodyPr/>
          <a:lstStyle/>
          <a:p>
            <a:pPr marL="0" lvl="0" indent="0">
              <a:buNone/>
            </a:pPr>
            <a:r>
              <a:rPr lang="en-GB" b="0">
                <a:latin typeface="Arial" pitchFamily="34"/>
                <a:cs typeface="Arial" pitchFamily="34"/>
              </a:rPr>
              <a:t>This session will help us evaluate how we currently use feedback and marking and identify what we can amend, streamline or stop altogether to reduce our workload.</a:t>
            </a:r>
          </a:p>
          <a:p>
            <a:pPr marL="0" lvl="0" indent="0">
              <a:buNone/>
            </a:pPr>
            <a:endParaRPr lang="en-GB" b="0"/>
          </a:p>
          <a:p>
            <a:pPr lvl="0"/>
            <a:endParaRPr lang="en-GB" b="0">
              <a:latin typeface="Arial" pitchFamily="34"/>
              <a:cs typeface="Arial" pitchFamily="34"/>
            </a:endParaRPr>
          </a:p>
        </p:txBody>
      </p:sp>
      <p:sp>
        <p:nvSpPr>
          <p:cNvPr id="4" name="Slide Number Placeholder 3">
            <a:extLst>
              <a:ext uri="{FF2B5EF4-FFF2-40B4-BE49-F238E27FC236}">
                <a16:creationId xmlns:a16="http://schemas.microsoft.com/office/drawing/2014/main" id="{A0695294-CE51-2F23-5CC9-A1BE24B7BB92}"/>
              </a:ext>
            </a:extLst>
          </p:cNvPr>
          <p:cNvSpPr txBox="1"/>
          <p:nvPr/>
        </p:nvSpPr>
        <p:spPr>
          <a:xfrm>
            <a:off x="6309323" y="8685208"/>
            <a:ext cx="547094" cy="457200"/>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7DE5752-F33E-EE45-A6DB-20E4C043BC22}" type="slidenum">
              <a:t>1</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B3F20D-9574-933E-79A9-BD2BB9B99F71}"/>
              </a:ext>
            </a:extLst>
          </p:cNvPr>
          <p:cNvSpPr>
            <a:spLocks noGrp="1" noRot="1" noChangeAspect="1"/>
          </p:cNvSpPr>
          <p:nvPr>
            <p:ph type="sldImg"/>
          </p:nvPr>
        </p:nvSpPr>
        <p:spPr>
          <a:xfrm>
            <a:off x="692150" y="250825"/>
            <a:ext cx="5400675" cy="4051300"/>
          </a:xfrm>
        </p:spPr>
      </p:sp>
      <p:sp>
        <p:nvSpPr>
          <p:cNvPr id="3" name="Notes Placeholder 2">
            <a:extLst>
              <a:ext uri="{FF2B5EF4-FFF2-40B4-BE49-F238E27FC236}">
                <a16:creationId xmlns:a16="http://schemas.microsoft.com/office/drawing/2014/main" id="{76E7CDDA-88AA-6FB7-E6CC-72A1707BE781}"/>
              </a:ext>
            </a:extLst>
          </p:cNvPr>
          <p:cNvSpPr txBox="1">
            <a:spLocks noGrp="1"/>
          </p:cNvSpPr>
          <p:nvPr>
            <p:ph type="body" sz="quarter" idx="1"/>
          </p:nvPr>
        </p:nvSpPr>
        <p:spPr/>
        <p:txBody>
          <a:bodyPr/>
          <a:lstStyle/>
          <a:p>
            <a:pPr marL="0" lvl="0" indent="0">
              <a:buNone/>
            </a:pPr>
            <a:r>
              <a:rPr lang="en-GB" b="0">
                <a:latin typeface="Arial"/>
                <a:cs typeface="Arial"/>
              </a:rPr>
              <a:t>The background and context slides can be used to inform the discussion in slide 5, or for a separate initial discussion – for example ‘what is your reaction to these statements? Does our school practice reflect these?’ </a:t>
            </a:r>
            <a:endParaRPr lang="en-GB" b="0">
              <a:latin typeface="Arial" pitchFamily="34"/>
              <a:cs typeface="Arial" pitchFamily="34"/>
            </a:endParaRPr>
          </a:p>
          <a:p>
            <a:pPr lvl="0"/>
            <a:endParaRPr lang="en-GB" b="0">
              <a:latin typeface="Arial" pitchFamily="34"/>
              <a:cs typeface="Arial" pitchFamily="34"/>
            </a:endParaRPr>
          </a:p>
          <a:p>
            <a:pPr marL="0" lvl="0" indent="0">
              <a:buNone/>
            </a:pPr>
            <a:r>
              <a:rPr lang="en-GB" sz="1800" b="0">
                <a:latin typeface="Arial"/>
                <a:cs typeface="Arial"/>
              </a:rPr>
              <a:t>In the </a:t>
            </a:r>
            <a:r>
              <a:rPr lang="en-GB" sz="1800" b="0">
                <a:highlight>
                  <a:srgbClr val="FFFF00"/>
                </a:highlight>
                <a:latin typeface="Arial"/>
                <a:cs typeface="Arial"/>
              </a:rPr>
              <a:t>2019</a:t>
            </a:r>
            <a:r>
              <a:rPr lang="en-GB" sz="1800" b="0">
                <a:latin typeface="Arial"/>
                <a:cs typeface="Arial"/>
              </a:rPr>
              <a:t> Teacher Workload Survey teachers reported spending ‘too much time’ on marking/correcting pupils work (</a:t>
            </a:r>
            <a:r>
              <a:rPr lang="en-GB" sz="1800" b="0">
                <a:highlight>
                  <a:srgbClr val="FFFF00"/>
                </a:highlight>
                <a:latin typeface="Arial"/>
                <a:cs typeface="Arial"/>
              </a:rPr>
              <a:t>53</a:t>
            </a:r>
            <a:r>
              <a:rPr lang="en-GB" sz="1800" b="0">
                <a:latin typeface="Arial"/>
                <a:cs typeface="Arial"/>
              </a:rPr>
              <a:t>% in primary and </a:t>
            </a:r>
            <a:r>
              <a:rPr lang="en-GB" sz="1800" b="0">
                <a:highlight>
                  <a:srgbClr val="FFFF00"/>
                </a:highlight>
                <a:latin typeface="Arial"/>
                <a:cs typeface="Arial"/>
              </a:rPr>
              <a:t>61</a:t>
            </a:r>
            <a:r>
              <a:rPr lang="en-GB" sz="1800" b="0">
                <a:latin typeface="Arial"/>
                <a:cs typeface="Arial"/>
              </a:rPr>
              <a:t>% in secondary).</a:t>
            </a:r>
            <a:endParaRPr lang="en-GB" b="0">
              <a:latin typeface="Arial"/>
              <a:cs typeface="Arial"/>
            </a:endParaRPr>
          </a:p>
        </p:txBody>
      </p:sp>
      <p:sp>
        <p:nvSpPr>
          <p:cNvPr id="4" name="Slide Number Placeholder 3">
            <a:extLst>
              <a:ext uri="{FF2B5EF4-FFF2-40B4-BE49-F238E27FC236}">
                <a16:creationId xmlns:a16="http://schemas.microsoft.com/office/drawing/2014/main" id="{B5332611-28E9-29B0-EE8F-AD6DE10E17A9}"/>
              </a:ext>
            </a:extLst>
          </p:cNvPr>
          <p:cNvSpPr txBox="1"/>
          <p:nvPr/>
        </p:nvSpPr>
        <p:spPr>
          <a:xfrm>
            <a:off x="6309323" y="8685208"/>
            <a:ext cx="547094" cy="457200"/>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B1BBA57-6768-5A48-A9FE-B1DD31C855D6}" type="slidenum">
              <a:t>2</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ABF4D0-3DE5-7AC3-58FC-5AAE078E4F85}"/>
              </a:ext>
            </a:extLst>
          </p:cNvPr>
          <p:cNvSpPr>
            <a:spLocks noGrp="1" noRot="1" noChangeAspect="1"/>
          </p:cNvSpPr>
          <p:nvPr>
            <p:ph type="sldImg"/>
          </p:nvPr>
        </p:nvSpPr>
        <p:spPr>
          <a:xfrm>
            <a:off x="692150" y="250825"/>
            <a:ext cx="5400675" cy="4051300"/>
          </a:xfrm>
        </p:spPr>
      </p:sp>
      <p:sp>
        <p:nvSpPr>
          <p:cNvPr id="3" name="Notes Placeholder 2">
            <a:extLst>
              <a:ext uri="{FF2B5EF4-FFF2-40B4-BE49-F238E27FC236}">
                <a16:creationId xmlns:a16="http://schemas.microsoft.com/office/drawing/2014/main" id="{D970AB29-D909-57C9-988E-226304970EEB}"/>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21B2310A-F05B-0BC6-A959-18D8AAA28593}"/>
              </a:ext>
            </a:extLst>
          </p:cNvPr>
          <p:cNvSpPr txBox="1"/>
          <p:nvPr/>
        </p:nvSpPr>
        <p:spPr>
          <a:xfrm>
            <a:off x="6309323" y="8685208"/>
            <a:ext cx="547094" cy="457200"/>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0AECE4F-C646-B849-AC2E-95941CADEEAD}" type="slidenum">
              <a:t>3</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20AEE7-74EF-B0E1-41D4-2169EE401A29}"/>
              </a:ext>
            </a:extLst>
          </p:cNvPr>
          <p:cNvSpPr>
            <a:spLocks noGrp="1" noRot="1" noChangeAspect="1"/>
          </p:cNvSpPr>
          <p:nvPr>
            <p:ph type="sldImg"/>
          </p:nvPr>
        </p:nvSpPr>
        <p:spPr>
          <a:xfrm>
            <a:off x="692150" y="250825"/>
            <a:ext cx="5400675" cy="4051300"/>
          </a:xfrm>
        </p:spPr>
      </p:sp>
      <p:sp>
        <p:nvSpPr>
          <p:cNvPr id="3" name="Notes Placeholder 2">
            <a:extLst>
              <a:ext uri="{FF2B5EF4-FFF2-40B4-BE49-F238E27FC236}">
                <a16:creationId xmlns:a16="http://schemas.microsoft.com/office/drawing/2014/main" id="{54569D8D-BF42-7DFF-D48A-37FFA3ED0295}"/>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B6529B76-FCE1-2FAD-CEC1-829335BFB0B8}"/>
              </a:ext>
            </a:extLst>
          </p:cNvPr>
          <p:cNvSpPr txBox="1"/>
          <p:nvPr/>
        </p:nvSpPr>
        <p:spPr>
          <a:xfrm>
            <a:off x="6309323" y="8685208"/>
            <a:ext cx="547094" cy="457200"/>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8A79B36-F7C4-7845-A367-0136FA2439EE}" type="slidenum">
              <a:t>4</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2C6526-972F-77F5-59AE-78A2675F8CD8}"/>
              </a:ext>
            </a:extLst>
          </p:cNvPr>
          <p:cNvSpPr>
            <a:spLocks noGrp="1" noRot="1" noChangeAspect="1"/>
          </p:cNvSpPr>
          <p:nvPr>
            <p:ph type="sldImg"/>
          </p:nvPr>
        </p:nvSpPr>
        <p:spPr>
          <a:xfrm>
            <a:off x="692150" y="250825"/>
            <a:ext cx="5400675" cy="4051300"/>
          </a:xfrm>
        </p:spPr>
      </p:sp>
      <p:sp>
        <p:nvSpPr>
          <p:cNvPr id="3" name="Notes Placeholder 2">
            <a:extLst>
              <a:ext uri="{FF2B5EF4-FFF2-40B4-BE49-F238E27FC236}">
                <a16:creationId xmlns:a16="http://schemas.microsoft.com/office/drawing/2014/main" id="{E914999B-8F35-8214-8B52-49620157A019}"/>
              </a:ext>
            </a:extLst>
          </p:cNvPr>
          <p:cNvSpPr txBox="1">
            <a:spLocks noGrp="1"/>
          </p:cNvSpPr>
          <p:nvPr>
            <p:ph type="body" sz="quarter" idx="1"/>
          </p:nvPr>
        </p:nvSpPr>
        <p:spPr/>
        <p:txBody>
          <a:bodyPr/>
          <a:lstStyle/>
          <a:p>
            <a:pPr marL="0" lvl="0" indent="0">
              <a:buNone/>
            </a:pPr>
            <a:r>
              <a:rPr lang="en-GB" b="0">
                <a:latin typeface="Arial" pitchFamily="34"/>
                <a:cs typeface="Arial" pitchFamily="34"/>
              </a:rPr>
              <a:t>The starting position for your school will determine the extent to which you give prompts to start this discussion, or at the end give staff this list against which to compare their own findings.</a:t>
            </a:r>
          </a:p>
          <a:p>
            <a:pPr marL="0" lvl="0" indent="0">
              <a:buNone/>
            </a:pPr>
            <a:endParaRPr lang="en-GB" b="0">
              <a:latin typeface="Arial" pitchFamily="34"/>
              <a:cs typeface="Arial" pitchFamily="34"/>
            </a:endParaRPr>
          </a:p>
          <a:p>
            <a:pPr marL="0" lvl="0" indent="0">
              <a:buNone/>
            </a:pPr>
            <a:r>
              <a:rPr lang="en-GB" b="0">
                <a:latin typeface="Arial" pitchFamily="34"/>
                <a:cs typeface="Arial" pitchFamily="34"/>
              </a:rPr>
              <a:t>You might want to consider:</a:t>
            </a:r>
          </a:p>
          <a:p>
            <a:pPr lvl="1"/>
            <a:r>
              <a:rPr lang="en-GB">
                <a:latin typeface="Arial" pitchFamily="34"/>
                <a:cs typeface="Arial" pitchFamily="34"/>
              </a:rPr>
              <a:t>Formative and summative assessment (or assessment for learning and assessment of learning)</a:t>
            </a:r>
          </a:p>
          <a:p>
            <a:pPr marL="0" lvl="0" indent="0">
              <a:buNone/>
            </a:pPr>
            <a:r>
              <a:rPr lang="en-GB" b="0">
                <a:latin typeface="Arial" pitchFamily="34"/>
                <a:cs typeface="Arial" pitchFamily="34"/>
              </a:rPr>
              <a:t>Purposes might include:</a:t>
            </a:r>
          </a:p>
          <a:p>
            <a:pPr lvl="1"/>
            <a:r>
              <a:rPr lang="en-GB">
                <a:latin typeface="Arial" pitchFamily="34"/>
                <a:cs typeface="Arial" pitchFamily="34"/>
              </a:rPr>
              <a:t>Acknowledging pupils’ work</a:t>
            </a:r>
          </a:p>
          <a:p>
            <a:pPr lvl="1"/>
            <a:r>
              <a:rPr lang="en-GB">
                <a:latin typeface="Arial" pitchFamily="34"/>
                <a:cs typeface="Arial" pitchFamily="34"/>
              </a:rPr>
              <a:t>Correcting errors</a:t>
            </a:r>
          </a:p>
          <a:p>
            <a:pPr lvl="1"/>
            <a:r>
              <a:rPr lang="en-GB">
                <a:latin typeface="Arial" pitchFamily="34"/>
                <a:cs typeface="Arial" pitchFamily="34"/>
              </a:rPr>
              <a:t>What to do next to improve</a:t>
            </a:r>
          </a:p>
          <a:p>
            <a:pPr lvl="1"/>
            <a:r>
              <a:rPr lang="en-GB">
                <a:latin typeface="Arial" pitchFamily="34"/>
                <a:cs typeface="Arial" pitchFamily="34"/>
              </a:rPr>
              <a:t>Informing your planning</a:t>
            </a:r>
          </a:p>
          <a:p>
            <a:pPr marL="0" lvl="0" indent="0">
              <a:buNone/>
            </a:pPr>
            <a:r>
              <a:rPr lang="en-GB" b="0">
                <a:latin typeface="Arial" pitchFamily="34"/>
                <a:cs typeface="Arial" pitchFamily="34"/>
              </a:rPr>
              <a:t>Methods of feedback and marking might include:</a:t>
            </a:r>
          </a:p>
          <a:p>
            <a:pPr lvl="1"/>
            <a:r>
              <a:rPr lang="en-GB">
                <a:latin typeface="Arial" pitchFamily="34"/>
                <a:cs typeface="Arial" pitchFamily="34"/>
              </a:rPr>
              <a:t>Teacher written comment, corrections, grades, stickers, assessment grids</a:t>
            </a:r>
          </a:p>
          <a:p>
            <a:pPr lvl="1"/>
            <a:r>
              <a:rPr lang="en-GB">
                <a:latin typeface="Arial" pitchFamily="34"/>
                <a:cs typeface="Arial" pitchFamily="34"/>
              </a:rPr>
              <a:t>Pupil self-assessment, response to teacher comment</a:t>
            </a:r>
          </a:p>
          <a:p>
            <a:pPr lvl="1"/>
            <a:r>
              <a:rPr lang="en-GB">
                <a:latin typeface="Arial" pitchFamily="34"/>
                <a:cs typeface="Arial" pitchFamily="34"/>
              </a:rPr>
              <a:t>Peer feedback</a:t>
            </a:r>
          </a:p>
          <a:p>
            <a:pPr lvl="1"/>
            <a:r>
              <a:rPr lang="en-GB">
                <a:latin typeface="Arial" pitchFamily="34"/>
                <a:cs typeface="Arial" pitchFamily="34"/>
              </a:rPr>
              <a:t>Live feedback from teacher during lessons</a:t>
            </a:r>
          </a:p>
          <a:p>
            <a:pPr lvl="1"/>
            <a:r>
              <a:rPr lang="en-GB">
                <a:latin typeface="Arial" pitchFamily="34"/>
                <a:cs typeface="Arial" pitchFamily="34"/>
              </a:rPr>
              <a:t>Whole class feedback</a:t>
            </a:r>
          </a:p>
        </p:txBody>
      </p:sp>
      <p:sp>
        <p:nvSpPr>
          <p:cNvPr id="4" name="Slide Number Placeholder 3">
            <a:extLst>
              <a:ext uri="{FF2B5EF4-FFF2-40B4-BE49-F238E27FC236}">
                <a16:creationId xmlns:a16="http://schemas.microsoft.com/office/drawing/2014/main" id="{51E2FD9B-2C74-57CA-58A4-0B434424F8E5}"/>
              </a:ext>
            </a:extLst>
          </p:cNvPr>
          <p:cNvSpPr txBox="1"/>
          <p:nvPr/>
        </p:nvSpPr>
        <p:spPr>
          <a:xfrm>
            <a:off x="6309323" y="8685208"/>
            <a:ext cx="547094" cy="457200"/>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4EA4081-E6DB-FF41-8E28-B9A61AC60F9B}" type="slidenum">
              <a:t>5</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5210B5-0CF8-2C8E-A4B3-32EBFAB40B5F}"/>
              </a:ext>
            </a:extLst>
          </p:cNvPr>
          <p:cNvSpPr>
            <a:spLocks noGrp="1" noRot="1" noChangeAspect="1"/>
          </p:cNvSpPr>
          <p:nvPr>
            <p:ph type="sldImg"/>
          </p:nvPr>
        </p:nvSpPr>
        <p:spPr>
          <a:xfrm>
            <a:off x="692150" y="250825"/>
            <a:ext cx="5400675" cy="4051300"/>
          </a:xfrm>
        </p:spPr>
      </p:sp>
      <p:sp>
        <p:nvSpPr>
          <p:cNvPr id="3" name="Notes Placeholder 2">
            <a:extLst>
              <a:ext uri="{FF2B5EF4-FFF2-40B4-BE49-F238E27FC236}">
                <a16:creationId xmlns:a16="http://schemas.microsoft.com/office/drawing/2014/main" id="{ECD1B062-0435-C3D1-D03B-6F125697C63D}"/>
              </a:ext>
            </a:extLst>
          </p:cNvPr>
          <p:cNvSpPr txBox="1">
            <a:spLocks noGrp="1"/>
          </p:cNvSpPr>
          <p:nvPr>
            <p:ph type="body" sz="quarter" idx="1"/>
          </p:nvPr>
        </p:nvSpPr>
        <p:spPr/>
        <p:txBody>
          <a:bodyPr/>
          <a:lstStyle/>
          <a:p>
            <a:pPr marL="0" lvl="0" indent="0">
              <a:buNone/>
            </a:pPr>
            <a:r>
              <a:rPr lang="en-GB" b="0">
                <a:latin typeface="Arial"/>
                <a:cs typeface="Arial"/>
              </a:rPr>
              <a:t>This activity can be informed by any staff surveys or tasks you have asked teachers to do before the workshop.</a:t>
            </a:r>
          </a:p>
          <a:p>
            <a:pPr marL="0" lvl="0" indent="0">
              <a:buNone/>
            </a:pPr>
            <a:endParaRPr lang="en-GB" b="0">
              <a:latin typeface="Arial" pitchFamily="34"/>
              <a:cs typeface="Arial" pitchFamily="34"/>
            </a:endParaRPr>
          </a:p>
          <a:p>
            <a:pPr marL="0" lvl="0" indent="0">
              <a:buNone/>
            </a:pPr>
            <a:endParaRPr lang="en-GB" b="0">
              <a:latin typeface="Arial" pitchFamily="34"/>
              <a:cs typeface="Arial" pitchFamily="34"/>
            </a:endParaRPr>
          </a:p>
        </p:txBody>
      </p:sp>
      <p:sp>
        <p:nvSpPr>
          <p:cNvPr id="4" name="Slide Number Placeholder 3">
            <a:extLst>
              <a:ext uri="{FF2B5EF4-FFF2-40B4-BE49-F238E27FC236}">
                <a16:creationId xmlns:a16="http://schemas.microsoft.com/office/drawing/2014/main" id="{CEAA0773-395A-B204-AB86-FBE5AA9E9AB2}"/>
              </a:ext>
            </a:extLst>
          </p:cNvPr>
          <p:cNvSpPr txBox="1"/>
          <p:nvPr/>
        </p:nvSpPr>
        <p:spPr>
          <a:xfrm>
            <a:off x="6309323" y="8685208"/>
            <a:ext cx="547094" cy="457200"/>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434EF-27C0-184C-BF18-79EABE01597F}" type="slidenum">
              <a:t>6</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4C7C80-EB5E-83F3-D15F-0FDBB0AFE0E5}"/>
              </a:ext>
            </a:extLst>
          </p:cNvPr>
          <p:cNvSpPr>
            <a:spLocks noGrp="1" noRot="1" noChangeAspect="1"/>
          </p:cNvSpPr>
          <p:nvPr>
            <p:ph type="sldImg"/>
          </p:nvPr>
        </p:nvSpPr>
        <p:spPr>
          <a:xfrm>
            <a:off x="692150" y="250825"/>
            <a:ext cx="5400675" cy="4051300"/>
          </a:xfrm>
        </p:spPr>
      </p:sp>
      <p:sp>
        <p:nvSpPr>
          <p:cNvPr id="3" name="Notes Placeholder 2">
            <a:extLst>
              <a:ext uri="{FF2B5EF4-FFF2-40B4-BE49-F238E27FC236}">
                <a16:creationId xmlns:a16="http://schemas.microsoft.com/office/drawing/2014/main" id="{1860008D-54C0-D7E9-768C-C0543182C151}"/>
              </a:ext>
            </a:extLst>
          </p:cNvPr>
          <p:cNvSpPr txBox="1">
            <a:spLocks noGrp="1"/>
          </p:cNvSpPr>
          <p:nvPr>
            <p:ph type="body" sz="quarter" idx="1"/>
          </p:nvPr>
        </p:nvSpPr>
        <p:spPr/>
        <p:txBody>
          <a:bodyPr/>
          <a:lstStyle/>
          <a:p>
            <a:pPr marL="0" lvl="0" indent="0">
              <a:buNone/>
            </a:pPr>
            <a:r>
              <a:rPr lang="en-GB" b="0">
                <a:latin typeface="Arial"/>
                <a:cs typeface="Arial"/>
              </a:rPr>
              <a:t>It is easy to reduce workload by simply stopping any kind of feedback and marking: so the focus for this discussion has to be how we can reduce workload and still achieve the outcomes we desire for our pupils and other stakeholders.</a:t>
            </a:r>
          </a:p>
          <a:p>
            <a:pPr lvl="0"/>
            <a:endParaRPr lang="en-GB" b="0">
              <a:latin typeface="Arial" pitchFamily="34"/>
              <a:cs typeface="Arial" pitchFamily="34"/>
            </a:endParaRPr>
          </a:p>
          <a:p>
            <a:pPr marL="0" lvl="0" indent="0">
              <a:buNone/>
            </a:pPr>
            <a:r>
              <a:rPr lang="en-GB" b="0">
                <a:latin typeface="Arial"/>
                <a:cs typeface="Arial"/>
              </a:rPr>
              <a:t>At the end of the session you should decide how actions are recorded, who is responsible, review dates, and how you will communicate the changes with staff, governors, pupils and parents or carers.</a:t>
            </a:r>
          </a:p>
        </p:txBody>
      </p:sp>
      <p:sp>
        <p:nvSpPr>
          <p:cNvPr id="4" name="Slide Number Placeholder 3">
            <a:extLst>
              <a:ext uri="{FF2B5EF4-FFF2-40B4-BE49-F238E27FC236}">
                <a16:creationId xmlns:a16="http://schemas.microsoft.com/office/drawing/2014/main" id="{71908855-DB38-32DF-EF58-D83DBEADA1E3}"/>
              </a:ext>
            </a:extLst>
          </p:cNvPr>
          <p:cNvSpPr txBox="1"/>
          <p:nvPr/>
        </p:nvSpPr>
        <p:spPr>
          <a:xfrm>
            <a:off x="6309323" y="8685208"/>
            <a:ext cx="547094" cy="457200"/>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4A115A0-1724-9D49-809A-DD11EDD43E1C}" type="slidenum">
              <a:t>7</a:t>
            </a:fld>
            <a:endParaRPr lang="en-GB"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0641-60DD-88FB-6392-16DF6945A487}"/>
              </a:ext>
            </a:extLst>
          </p:cNvPr>
          <p:cNvSpPr txBox="1">
            <a:spLocks noGrp="1"/>
          </p:cNvSpPr>
          <p:nvPr>
            <p:ph type="ctrTitle"/>
          </p:nvPr>
        </p:nvSpPr>
        <p:spPr>
          <a:xfrm>
            <a:off x="685800" y="981078"/>
            <a:ext cx="7772400" cy="1470026"/>
          </a:xfrm>
        </p:spPr>
        <p:txBody>
          <a:bodyPr/>
          <a:lstStyle>
            <a:lvl1pPr>
              <a:defRPr sz="5400"/>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id="{76FFA978-574B-8A71-E704-CA401B1AA138}"/>
              </a:ext>
            </a:extLst>
          </p:cNvPr>
          <p:cNvSpPr txBox="1">
            <a:spLocks noGrp="1"/>
          </p:cNvSpPr>
          <p:nvPr>
            <p:ph type="subTitle" idx="1"/>
          </p:nvPr>
        </p:nvSpPr>
        <p:spPr>
          <a:xfrm>
            <a:off x="683568" y="2924946"/>
            <a:ext cx="6400800" cy="1752603"/>
          </a:xfrm>
        </p:spPr>
        <p:txBody>
          <a:bodyPr/>
          <a:lstStyle>
            <a:lvl1pPr marL="0" indent="0">
              <a:buNone/>
              <a:defRPr>
                <a:latin typeface="Arial" pitchFamily="34"/>
                <a:cs typeface="Arial" pitchFamily="34"/>
              </a:defRPr>
            </a:lvl1pPr>
          </a:lstStyle>
          <a:p>
            <a:pPr lvl="0"/>
            <a:r>
              <a:rPr lang="en-US"/>
              <a:t>Click to edit Master subtitle style</a:t>
            </a:r>
            <a:endParaRPr lang="en-GB"/>
          </a:p>
        </p:txBody>
      </p:sp>
      <p:sp>
        <p:nvSpPr>
          <p:cNvPr id="4" name="Date Placeholder 3">
            <a:extLst>
              <a:ext uri="{FF2B5EF4-FFF2-40B4-BE49-F238E27FC236}">
                <a16:creationId xmlns:a16="http://schemas.microsoft.com/office/drawing/2014/main" id="{9D30833D-1BB4-CF3B-EBB0-A2BF26C714EA}"/>
              </a:ext>
            </a:extLst>
          </p:cNvPr>
          <p:cNvSpPr txBox="1">
            <a:spLocks noGrp="1"/>
          </p:cNvSpPr>
          <p:nvPr>
            <p:ph type="dt" sz="half" idx="7"/>
          </p:nvPr>
        </p:nvSpPr>
        <p:spPr/>
        <p:txBody>
          <a:bodyPr/>
          <a:lstStyle>
            <a:lvl1pPr>
              <a:defRPr/>
            </a:lvl1pPr>
          </a:lstStyle>
          <a:p>
            <a:pPr lvl="0"/>
            <a:fld id="{F256536E-7438-6F49-81AA-7EA479FEDF50}" type="datetime1">
              <a:rPr lang="en-GB"/>
              <a:pPr lvl="0"/>
              <a:t>05/03/2024</a:t>
            </a:fld>
            <a:endParaRPr lang="en-GB"/>
          </a:p>
        </p:txBody>
      </p:sp>
      <p:sp>
        <p:nvSpPr>
          <p:cNvPr id="5" name="Footer Placeholder 4">
            <a:extLst>
              <a:ext uri="{FF2B5EF4-FFF2-40B4-BE49-F238E27FC236}">
                <a16:creationId xmlns:a16="http://schemas.microsoft.com/office/drawing/2014/main" id="{69A5CADF-3D99-16AF-E1AC-6E8753FDE77A}"/>
              </a:ext>
            </a:extLst>
          </p:cNvPr>
          <p:cNvSpPr txBox="1">
            <a:spLocks noGrp="1"/>
          </p:cNvSpPr>
          <p:nvPr>
            <p:ph type="ftr" sz="quarter" idx="9"/>
          </p:nvPr>
        </p:nvSpPr>
        <p:spPr/>
        <p:txBody>
          <a:bodyPr/>
          <a:lstStyle>
            <a:lvl1pPr>
              <a:defRPr/>
            </a:lvl1pPr>
          </a:lstStyle>
          <a:p>
            <a:pPr lvl="0"/>
            <a:r>
              <a:rPr lang="en-GB"/>
              <a:t>DRAFT</a:t>
            </a:r>
          </a:p>
        </p:txBody>
      </p:sp>
      <p:sp>
        <p:nvSpPr>
          <p:cNvPr id="6" name="Slide Number Placeholder 5">
            <a:extLst>
              <a:ext uri="{FF2B5EF4-FFF2-40B4-BE49-F238E27FC236}">
                <a16:creationId xmlns:a16="http://schemas.microsoft.com/office/drawing/2014/main" id="{1F7F1C01-62FB-3BCD-3D66-8D9C2427743E}"/>
              </a:ext>
            </a:extLst>
          </p:cNvPr>
          <p:cNvSpPr txBox="1">
            <a:spLocks noGrp="1"/>
          </p:cNvSpPr>
          <p:nvPr>
            <p:ph type="sldNum" sz="quarter" idx="8"/>
          </p:nvPr>
        </p:nvSpPr>
        <p:spPr/>
        <p:txBody>
          <a:bodyPr/>
          <a:lstStyle>
            <a:lvl1pPr>
              <a:defRPr/>
            </a:lvl1pPr>
          </a:lstStyle>
          <a:p>
            <a:pPr lvl="0"/>
            <a:fld id="{21786DE0-9973-7C45-97AA-F46D860E1E69}" type="slidenum">
              <a:t>‹#›</a:t>
            </a:fld>
            <a:endParaRPr lang="en-GB"/>
          </a:p>
        </p:txBody>
      </p:sp>
    </p:spTree>
    <p:extLst>
      <p:ext uri="{BB962C8B-B14F-4D97-AF65-F5344CB8AC3E}">
        <p14:creationId xmlns:p14="http://schemas.microsoft.com/office/powerpoint/2010/main" val="4053199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E85AD15-5CAD-72AB-B01C-DDBC0836DA89}"/>
              </a:ext>
            </a:extLst>
          </p:cNvPr>
          <p:cNvSpPr txBox="1">
            <a:spLocks noGrp="1"/>
          </p:cNvSpPr>
          <p:nvPr>
            <p:ph type="dt" sz="half" idx="7"/>
          </p:nvPr>
        </p:nvSpPr>
        <p:spPr/>
        <p:txBody>
          <a:bodyPr/>
          <a:lstStyle>
            <a:lvl1pPr>
              <a:defRPr/>
            </a:lvl1pPr>
          </a:lstStyle>
          <a:p>
            <a:pPr lvl="0"/>
            <a:fld id="{AE7ACF63-A94F-2444-88F8-699D6612819D}" type="datetime1">
              <a:rPr lang="en-GB"/>
              <a:pPr lvl="0"/>
              <a:t>05/03/2024</a:t>
            </a:fld>
            <a:endParaRPr lang="en-GB"/>
          </a:p>
        </p:txBody>
      </p:sp>
      <p:sp>
        <p:nvSpPr>
          <p:cNvPr id="3" name="Footer Placeholder 4">
            <a:extLst>
              <a:ext uri="{FF2B5EF4-FFF2-40B4-BE49-F238E27FC236}">
                <a16:creationId xmlns:a16="http://schemas.microsoft.com/office/drawing/2014/main" id="{883B1D1E-169F-A736-0DF5-58BFCDE69FBE}"/>
              </a:ext>
            </a:extLst>
          </p:cNvPr>
          <p:cNvSpPr txBox="1">
            <a:spLocks noGrp="1"/>
          </p:cNvSpPr>
          <p:nvPr>
            <p:ph type="ftr" sz="quarter" idx="9"/>
          </p:nvPr>
        </p:nvSpPr>
        <p:spPr/>
        <p:txBody>
          <a:bodyPr/>
          <a:lstStyle>
            <a:lvl1pPr>
              <a:defRPr/>
            </a:lvl1pPr>
          </a:lstStyle>
          <a:p>
            <a:pPr lvl="0"/>
            <a:r>
              <a:rPr lang="en-GB"/>
              <a:t>DRAFT</a:t>
            </a:r>
          </a:p>
        </p:txBody>
      </p:sp>
      <p:sp>
        <p:nvSpPr>
          <p:cNvPr id="4" name="Slide Number Placeholder 5">
            <a:extLst>
              <a:ext uri="{FF2B5EF4-FFF2-40B4-BE49-F238E27FC236}">
                <a16:creationId xmlns:a16="http://schemas.microsoft.com/office/drawing/2014/main" id="{680C3917-F4C9-9533-CD19-41C0315B6D6E}"/>
              </a:ext>
            </a:extLst>
          </p:cNvPr>
          <p:cNvSpPr txBox="1">
            <a:spLocks noGrp="1"/>
          </p:cNvSpPr>
          <p:nvPr>
            <p:ph type="sldNum" sz="quarter" idx="8"/>
          </p:nvPr>
        </p:nvSpPr>
        <p:spPr/>
        <p:txBody>
          <a:bodyPr/>
          <a:lstStyle>
            <a:lvl1pPr>
              <a:defRPr/>
            </a:lvl1pPr>
          </a:lstStyle>
          <a:p>
            <a:pPr lvl="0"/>
            <a:fld id="{0DA765E3-0CD3-6F46-B215-7EDFE161ECA0}" type="slidenum">
              <a:t>‹#›</a:t>
            </a:fld>
            <a:endParaRPr lang="en-GB"/>
          </a:p>
        </p:txBody>
      </p:sp>
    </p:spTree>
    <p:extLst>
      <p:ext uri="{BB962C8B-B14F-4D97-AF65-F5344CB8AC3E}">
        <p14:creationId xmlns:p14="http://schemas.microsoft.com/office/powerpoint/2010/main" val="4120726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A32C-0331-5A79-F529-50B5EA000F07}"/>
              </a:ext>
            </a:extLst>
          </p:cNvPr>
          <p:cNvSpPr txBox="1">
            <a:spLocks noGrp="1"/>
          </p:cNvSpPr>
          <p:nvPr>
            <p:ph type="title"/>
          </p:nvPr>
        </p:nvSpPr>
        <p:spPr>
          <a:xfrm>
            <a:off x="684208" y="335923"/>
            <a:ext cx="7775572" cy="645154"/>
          </a:xfrm>
        </p:spPr>
        <p:txBody>
          <a:bodyPr/>
          <a:lstStyle>
            <a:lvl1pPr>
              <a:defRPr/>
            </a:lvl1pPr>
          </a:lstStyle>
          <a:p>
            <a:pPr lvl="0"/>
            <a:r>
              <a:rPr lang="en-US"/>
              <a:t>Click to edit Master title style</a:t>
            </a:r>
            <a:endParaRPr lang="en-GB"/>
          </a:p>
        </p:txBody>
      </p:sp>
      <p:sp>
        <p:nvSpPr>
          <p:cNvPr id="3" name="Picture Placeholder 2">
            <a:extLst>
              <a:ext uri="{FF2B5EF4-FFF2-40B4-BE49-F238E27FC236}">
                <a16:creationId xmlns:a16="http://schemas.microsoft.com/office/drawing/2014/main" id="{C7190BDA-90C6-9B4C-CD81-0B186F05DB00}"/>
              </a:ext>
            </a:extLst>
          </p:cNvPr>
          <p:cNvSpPr txBox="1">
            <a:spLocks noGrp="1"/>
          </p:cNvSpPr>
          <p:nvPr>
            <p:ph type="pic" idx="1"/>
          </p:nvPr>
        </p:nvSpPr>
        <p:spPr>
          <a:xfrm>
            <a:off x="1872270" y="1187202"/>
            <a:ext cx="5256583" cy="4112367"/>
          </a:xfrm>
          <a:ln w="9528">
            <a:solidFill>
              <a:srgbClr val="1F497D"/>
            </a:solidFill>
            <a:prstDash val="solid"/>
          </a:ln>
        </p:spPr>
        <p:txBody>
          <a:bodyPr/>
          <a:lstStyle>
            <a:lvl1pPr marL="0" indent="0">
              <a:buNone/>
              <a:defRPr lang="en-GB" sz="3200"/>
            </a:lvl1pPr>
          </a:lstStyle>
          <a:p>
            <a:pPr lvl="0"/>
            <a:endParaRPr lang="en-GB"/>
          </a:p>
        </p:txBody>
      </p:sp>
      <p:sp>
        <p:nvSpPr>
          <p:cNvPr id="4" name="Text Placeholder 3">
            <a:extLst>
              <a:ext uri="{FF2B5EF4-FFF2-40B4-BE49-F238E27FC236}">
                <a16:creationId xmlns:a16="http://schemas.microsoft.com/office/drawing/2014/main" id="{9E9528A3-1311-B684-E4C8-6646A7BB0A62}"/>
              </a:ext>
            </a:extLst>
          </p:cNvPr>
          <p:cNvSpPr txBox="1">
            <a:spLocks noGrp="1"/>
          </p:cNvSpPr>
          <p:nvPr>
            <p:ph type="body" idx="2"/>
          </p:nvPr>
        </p:nvSpPr>
        <p:spPr>
          <a:xfrm>
            <a:off x="1763685" y="5445572"/>
            <a:ext cx="5486400" cy="359697"/>
          </a:xfrm>
        </p:spPr>
        <p:txBody>
          <a:bodyPr/>
          <a:lstStyle>
            <a:lvl1pPr marL="0" indent="0">
              <a:buNone/>
              <a:defRPr sz="1400"/>
            </a:lvl1pPr>
          </a:lstStyle>
          <a:p>
            <a:pPr lvl="0"/>
            <a:r>
              <a:rPr lang="en-US"/>
              <a:t>Click to edit Master text styles</a:t>
            </a:r>
          </a:p>
        </p:txBody>
      </p:sp>
      <p:sp>
        <p:nvSpPr>
          <p:cNvPr id="5" name="Date Placeholder 3">
            <a:extLst>
              <a:ext uri="{FF2B5EF4-FFF2-40B4-BE49-F238E27FC236}">
                <a16:creationId xmlns:a16="http://schemas.microsoft.com/office/drawing/2014/main" id="{D0F237F2-3957-8B8D-17C2-ED078DB0A1FB}"/>
              </a:ext>
            </a:extLst>
          </p:cNvPr>
          <p:cNvSpPr txBox="1">
            <a:spLocks noGrp="1"/>
          </p:cNvSpPr>
          <p:nvPr>
            <p:ph type="dt" sz="half" idx="7"/>
          </p:nvPr>
        </p:nvSpPr>
        <p:spPr/>
        <p:txBody>
          <a:bodyPr/>
          <a:lstStyle>
            <a:lvl1pPr>
              <a:defRPr/>
            </a:lvl1pPr>
          </a:lstStyle>
          <a:p>
            <a:pPr lvl="0"/>
            <a:fld id="{B0D0DAFC-C81A-0D42-B5B3-AD36B91D8929}" type="datetime1">
              <a:rPr lang="en-GB"/>
              <a:pPr lvl="0"/>
              <a:t>05/03/2024</a:t>
            </a:fld>
            <a:endParaRPr lang="en-GB"/>
          </a:p>
        </p:txBody>
      </p:sp>
      <p:sp>
        <p:nvSpPr>
          <p:cNvPr id="6" name="Footer Placeholder 4">
            <a:extLst>
              <a:ext uri="{FF2B5EF4-FFF2-40B4-BE49-F238E27FC236}">
                <a16:creationId xmlns:a16="http://schemas.microsoft.com/office/drawing/2014/main" id="{F7B25688-ED56-9893-16ED-170F650659AE}"/>
              </a:ext>
            </a:extLst>
          </p:cNvPr>
          <p:cNvSpPr txBox="1">
            <a:spLocks noGrp="1"/>
          </p:cNvSpPr>
          <p:nvPr>
            <p:ph type="ftr" sz="quarter" idx="9"/>
          </p:nvPr>
        </p:nvSpPr>
        <p:spPr/>
        <p:txBody>
          <a:bodyPr/>
          <a:lstStyle>
            <a:lvl1pPr>
              <a:defRPr/>
            </a:lvl1pPr>
          </a:lstStyle>
          <a:p>
            <a:pPr lvl="0"/>
            <a:r>
              <a:rPr lang="en-GB"/>
              <a:t>DRAFT</a:t>
            </a:r>
          </a:p>
        </p:txBody>
      </p:sp>
      <p:sp>
        <p:nvSpPr>
          <p:cNvPr id="7" name="Slide Number Placeholder 5">
            <a:extLst>
              <a:ext uri="{FF2B5EF4-FFF2-40B4-BE49-F238E27FC236}">
                <a16:creationId xmlns:a16="http://schemas.microsoft.com/office/drawing/2014/main" id="{71EC017A-FF4B-0D2F-107F-143C2A35B704}"/>
              </a:ext>
            </a:extLst>
          </p:cNvPr>
          <p:cNvSpPr txBox="1">
            <a:spLocks noGrp="1"/>
          </p:cNvSpPr>
          <p:nvPr>
            <p:ph type="sldNum" sz="quarter" idx="8"/>
          </p:nvPr>
        </p:nvSpPr>
        <p:spPr/>
        <p:txBody>
          <a:bodyPr/>
          <a:lstStyle>
            <a:lvl1pPr>
              <a:defRPr/>
            </a:lvl1pPr>
          </a:lstStyle>
          <a:p>
            <a:pPr lvl="0"/>
            <a:fld id="{385BBD3D-9B66-2045-8A18-51E7E41BD4AC}" type="slidenum">
              <a:t>‹#›</a:t>
            </a:fld>
            <a:endParaRPr lang="en-GB"/>
          </a:p>
        </p:txBody>
      </p:sp>
    </p:spTree>
    <p:extLst>
      <p:ext uri="{BB962C8B-B14F-4D97-AF65-F5344CB8AC3E}">
        <p14:creationId xmlns:p14="http://schemas.microsoft.com/office/powerpoint/2010/main" val="1328505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4F92-DBF0-F501-4ECE-B249B403127F}"/>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2">
            <a:extLst>
              <a:ext uri="{FF2B5EF4-FFF2-40B4-BE49-F238E27FC236}">
                <a16:creationId xmlns:a16="http://schemas.microsoft.com/office/drawing/2014/main" id="{E0B7A874-F818-0F29-0980-BC08C7CEBBDC}"/>
              </a:ext>
            </a:extLst>
          </p:cNvPr>
          <p:cNvSpPr txBox="1">
            <a:spLocks noGrp="1"/>
          </p:cNvSpPr>
          <p:nvPr>
            <p:ph type="dt" sz="half" idx="7"/>
          </p:nvPr>
        </p:nvSpPr>
        <p:spPr/>
        <p:txBody>
          <a:bodyPr/>
          <a:lstStyle>
            <a:lvl1pPr>
              <a:defRPr/>
            </a:lvl1pPr>
          </a:lstStyle>
          <a:p>
            <a:pPr lvl="0"/>
            <a:fld id="{015FE6A2-DF5E-F747-8695-C28283286E5D}" type="datetime1">
              <a:rPr lang="en-GB"/>
              <a:pPr lvl="0"/>
              <a:t>05/03/2024</a:t>
            </a:fld>
            <a:endParaRPr lang="en-GB"/>
          </a:p>
        </p:txBody>
      </p:sp>
      <p:sp>
        <p:nvSpPr>
          <p:cNvPr id="4" name="Footer Placeholder 3">
            <a:extLst>
              <a:ext uri="{FF2B5EF4-FFF2-40B4-BE49-F238E27FC236}">
                <a16:creationId xmlns:a16="http://schemas.microsoft.com/office/drawing/2014/main" id="{F8EE31AE-FCFF-5852-10A0-CE6BD3114E93}"/>
              </a:ext>
            </a:extLst>
          </p:cNvPr>
          <p:cNvSpPr txBox="1">
            <a:spLocks noGrp="1"/>
          </p:cNvSpPr>
          <p:nvPr>
            <p:ph type="ftr" sz="quarter" idx="9"/>
          </p:nvPr>
        </p:nvSpPr>
        <p:spPr/>
        <p:txBody>
          <a:bodyPr/>
          <a:lstStyle>
            <a:lvl1pPr>
              <a:defRPr/>
            </a:lvl1pPr>
          </a:lstStyle>
          <a:p>
            <a:pPr lvl="0"/>
            <a:r>
              <a:rPr lang="en-GB"/>
              <a:t>DRAFT</a:t>
            </a:r>
          </a:p>
        </p:txBody>
      </p:sp>
      <p:sp>
        <p:nvSpPr>
          <p:cNvPr id="5" name="Slide Number Placeholder 4">
            <a:extLst>
              <a:ext uri="{FF2B5EF4-FFF2-40B4-BE49-F238E27FC236}">
                <a16:creationId xmlns:a16="http://schemas.microsoft.com/office/drawing/2014/main" id="{7A130819-DB14-0712-AD87-5044B28C48EC}"/>
              </a:ext>
            </a:extLst>
          </p:cNvPr>
          <p:cNvSpPr txBox="1">
            <a:spLocks noGrp="1"/>
          </p:cNvSpPr>
          <p:nvPr>
            <p:ph type="sldNum" sz="quarter" idx="8"/>
          </p:nvPr>
        </p:nvSpPr>
        <p:spPr/>
        <p:txBody>
          <a:bodyPr/>
          <a:lstStyle>
            <a:lvl1pPr>
              <a:defRPr/>
            </a:lvl1pPr>
          </a:lstStyle>
          <a:p>
            <a:pPr lvl="0"/>
            <a:fld id="{F72A75A7-053A-0846-AA9D-149FC6502D23}" type="slidenum">
              <a:t>‹#›</a:t>
            </a:fld>
            <a:endParaRPr lang="en-GB"/>
          </a:p>
        </p:txBody>
      </p:sp>
    </p:spTree>
    <p:extLst>
      <p:ext uri="{BB962C8B-B14F-4D97-AF65-F5344CB8AC3E}">
        <p14:creationId xmlns:p14="http://schemas.microsoft.com/office/powerpoint/2010/main" val="1960183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30F9A-A8B3-6F08-2A79-639E98E8223B}"/>
              </a:ext>
            </a:extLst>
          </p:cNvPr>
          <p:cNvSpPr txBox="1">
            <a:spLocks noGrp="1"/>
          </p:cNvSpPr>
          <p:nvPr>
            <p:ph type="title"/>
          </p:nvPr>
        </p:nvSpPr>
        <p:spPr>
          <a:xfrm>
            <a:off x="684208" y="333371"/>
            <a:ext cx="7775572" cy="647696"/>
          </a:xfrm>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2C97D9C4-749B-9876-D978-E87497A6A89E}"/>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262264-191D-F55B-E69F-EB8E2B13DF50}"/>
              </a:ext>
            </a:extLst>
          </p:cNvPr>
          <p:cNvSpPr txBox="1">
            <a:spLocks noGrp="1"/>
          </p:cNvSpPr>
          <p:nvPr>
            <p:ph type="dt" sz="half" idx="7"/>
          </p:nvPr>
        </p:nvSpPr>
        <p:spPr/>
        <p:txBody>
          <a:bodyPr/>
          <a:lstStyle>
            <a:lvl1pPr>
              <a:defRPr/>
            </a:lvl1pPr>
          </a:lstStyle>
          <a:p>
            <a:pPr lvl="0"/>
            <a:fld id="{6C6AD263-124C-EB4E-B1CB-B7E50E6AED92}" type="datetime1">
              <a:rPr lang="en-GB"/>
              <a:pPr lvl="0"/>
              <a:t>05/03/2024</a:t>
            </a:fld>
            <a:endParaRPr lang="en-GB"/>
          </a:p>
        </p:txBody>
      </p:sp>
      <p:sp>
        <p:nvSpPr>
          <p:cNvPr id="5" name="Footer Placeholder 4">
            <a:extLst>
              <a:ext uri="{FF2B5EF4-FFF2-40B4-BE49-F238E27FC236}">
                <a16:creationId xmlns:a16="http://schemas.microsoft.com/office/drawing/2014/main" id="{7B186234-4CE2-B0BD-B17B-6AED193B7AF9}"/>
              </a:ext>
            </a:extLst>
          </p:cNvPr>
          <p:cNvSpPr txBox="1">
            <a:spLocks noGrp="1"/>
          </p:cNvSpPr>
          <p:nvPr>
            <p:ph type="ftr" sz="quarter" idx="9"/>
          </p:nvPr>
        </p:nvSpPr>
        <p:spPr/>
        <p:txBody>
          <a:bodyPr/>
          <a:lstStyle>
            <a:lvl1pPr>
              <a:defRPr/>
            </a:lvl1pPr>
          </a:lstStyle>
          <a:p>
            <a:pPr lvl="0"/>
            <a:r>
              <a:rPr lang="en-GB"/>
              <a:t>DRAFT</a:t>
            </a:r>
          </a:p>
        </p:txBody>
      </p:sp>
      <p:sp>
        <p:nvSpPr>
          <p:cNvPr id="6" name="Slide Number Placeholder 5">
            <a:extLst>
              <a:ext uri="{FF2B5EF4-FFF2-40B4-BE49-F238E27FC236}">
                <a16:creationId xmlns:a16="http://schemas.microsoft.com/office/drawing/2014/main" id="{CEF731FC-4CB4-4B1E-B5E7-7FC7F12F0BAC}"/>
              </a:ext>
            </a:extLst>
          </p:cNvPr>
          <p:cNvSpPr txBox="1">
            <a:spLocks noGrp="1"/>
          </p:cNvSpPr>
          <p:nvPr>
            <p:ph type="sldNum" sz="quarter" idx="8"/>
          </p:nvPr>
        </p:nvSpPr>
        <p:spPr/>
        <p:txBody>
          <a:bodyPr/>
          <a:lstStyle>
            <a:lvl1pPr>
              <a:defRPr/>
            </a:lvl1pPr>
          </a:lstStyle>
          <a:p>
            <a:pPr lvl="0"/>
            <a:fld id="{C312A9E7-A817-644A-BF3E-2E6EF6B23F79}" type="slidenum">
              <a:t>‹#›</a:t>
            </a:fld>
            <a:endParaRPr lang="en-GB"/>
          </a:p>
        </p:txBody>
      </p:sp>
    </p:spTree>
    <p:extLst>
      <p:ext uri="{BB962C8B-B14F-4D97-AF65-F5344CB8AC3E}">
        <p14:creationId xmlns:p14="http://schemas.microsoft.com/office/powerpoint/2010/main" val="37661920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84446-B70F-F3E6-74AB-F687FB209A2B}"/>
              </a:ext>
            </a:extLst>
          </p:cNvPr>
          <p:cNvSpPr txBox="1">
            <a:spLocks noGrp="1"/>
          </p:cNvSpPr>
          <p:nvPr>
            <p:ph type="title"/>
          </p:nvPr>
        </p:nvSpPr>
        <p:spPr>
          <a:xfrm>
            <a:off x="678923" y="981078"/>
            <a:ext cx="7775572" cy="1253340"/>
          </a:xfrm>
        </p:spPr>
        <p:txBody>
          <a:bodyPr anchor="t"/>
          <a:lstStyle>
            <a:lvl1pPr>
              <a:defRPr sz="4000"/>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FCECAA3F-235B-BB08-5D6C-3349D3109FA5}"/>
              </a:ext>
            </a:extLst>
          </p:cNvPr>
          <p:cNvSpPr txBox="1">
            <a:spLocks noGrp="1"/>
          </p:cNvSpPr>
          <p:nvPr>
            <p:ph type="body" idx="1"/>
          </p:nvPr>
        </p:nvSpPr>
        <p:spPr>
          <a:xfrm>
            <a:off x="691112" y="2420892"/>
            <a:ext cx="7775572" cy="1500182"/>
          </a:xfrm>
        </p:spPr>
        <p:txBody>
          <a:bodyPr/>
          <a:lstStyle>
            <a:lvl1pPr marL="0" indent="0">
              <a:buNone/>
              <a:defRPr/>
            </a:lvl1pPr>
          </a:lstStyle>
          <a:p>
            <a:pPr lvl="0"/>
            <a:r>
              <a:rPr lang="en-US"/>
              <a:t>Click to edit Master text styles</a:t>
            </a:r>
          </a:p>
        </p:txBody>
      </p:sp>
      <p:sp>
        <p:nvSpPr>
          <p:cNvPr id="4" name="Date Placeholder 3">
            <a:extLst>
              <a:ext uri="{FF2B5EF4-FFF2-40B4-BE49-F238E27FC236}">
                <a16:creationId xmlns:a16="http://schemas.microsoft.com/office/drawing/2014/main" id="{27855A43-F849-B158-5835-7D2F1AA7A34B}"/>
              </a:ext>
            </a:extLst>
          </p:cNvPr>
          <p:cNvSpPr txBox="1">
            <a:spLocks noGrp="1"/>
          </p:cNvSpPr>
          <p:nvPr>
            <p:ph type="dt" sz="half" idx="7"/>
          </p:nvPr>
        </p:nvSpPr>
        <p:spPr/>
        <p:txBody>
          <a:bodyPr/>
          <a:lstStyle>
            <a:lvl1pPr>
              <a:defRPr/>
            </a:lvl1pPr>
          </a:lstStyle>
          <a:p>
            <a:pPr lvl="0"/>
            <a:fld id="{FE0496F2-3097-EB4D-BD02-44E3BF99CFD4}" type="datetime1">
              <a:rPr lang="en-GB"/>
              <a:pPr lvl="0"/>
              <a:t>05/03/2024</a:t>
            </a:fld>
            <a:endParaRPr lang="en-GB"/>
          </a:p>
        </p:txBody>
      </p:sp>
      <p:sp>
        <p:nvSpPr>
          <p:cNvPr id="5" name="Footer Placeholder 4">
            <a:extLst>
              <a:ext uri="{FF2B5EF4-FFF2-40B4-BE49-F238E27FC236}">
                <a16:creationId xmlns:a16="http://schemas.microsoft.com/office/drawing/2014/main" id="{B4C9EF3F-04F1-9EB9-40C1-DA173AED99F1}"/>
              </a:ext>
            </a:extLst>
          </p:cNvPr>
          <p:cNvSpPr txBox="1">
            <a:spLocks noGrp="1"/>
          </p:cNvSpPr>
          <p:nvPr>
            <p:ph type="ftr" sz="quarter" idx="9"/>
          </p:nvPr>
        </p:nvSpPr>
        <p:spPr/>
        <p:txBody>
          <a:bodyPr/>
          <a:lstStyle>
            <a:lvl1pPr>
              <a:defRPr/>
            </a:lvl1pPr>
          </a:lstStyle>
          <a:p>
            <a:pPr lvl="0"/>
            <a:r>
              <a:rPr lang="en-GB"/>
              <a:t>DRAFT</a:t>
            </a:r>
          </a:p>
        </p:txBody>
      </p:sp>
      <p:sp>
        <p:nvSpPr>
          <p:cNvPr id="6" name="Slide Number Placeholder 5">
            <a:extLst>
              <a:ext uri="{FF2B5EF4-FFF2-40B4-BE49-F238E27FC236}">
                <a16:creationId xmlns:a16="http://schemas.microsoft.com/office/drawing/2014/main" id="{FA930B06-8674-8E38-5C56-8ACEC593B324}"/>
              </a:ext>
            </a:extLst>
          </p:cNvPr>
          <p:cNvSpPr txBox="1">
            <a:spLocks noGrp="1"/>
          </p:cNvSpPr>
          <p:nvPr>
            <p:ph type="sldNum" sz="quarter" idx="8"/>
          </p:nvPr>
        </p:nvSpPr>
        <p:spPr/>
        <p:txBody>
          <a:bodyPr/>
          <a:lstStyle>
            <a:lvl1pPr>
              <a:defRPr/>
            </a:lvl1pPr>
          </a:lstStyle>
          <a:p>
            <a:pPr lvl="0"/>
            <a:fld id="{A78DC171-DCE3-DE43-A0CA-3B682C6E9B04}" type="slidenum">
              <a:t>‹#›</a:t>
            </a:fld>
            <a:endParaRPr lang="en-GB"/>
          </a:p>
        </p:txBody>
      </p:sp>
    </p:spTree>
    <p:extLst>
      <p:ext uri="{BB962C8B-B14F-4D97-AF65-F5344CB8AC3E}">
        <p14:creationId xmlns:p14="http://schemas.microsoft.com/office/powerpoint/2010/main" val="1737228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7194E-153A-1B67-BDF9-4B7725EDEA5D}"/>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3DC4F404-3B3D-884B-8103-827613DF1897}"/>
              </a:ext>
            </a:extLst>
          </p:cNvPr>
          <p:cNvSpPr txBox="1">
            <a:spLocks noGrp="1"/>
          </p:cNvSpPr>
          <p:nvPr>
            <p:ph idx="1"/>
          </p:nvPr>
        </p:nvSpPr>
        <p:spPr>
          <a:xfrm>
            <a:off x="684208" y="1196977"/>
            <a:ext cx="3811584" cy="467995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8B28AB1-3F5F-805B-6BCD-00CB687EE0CF}"/>
              </a:ext>
            </a:extLst>
          </p:cNvPr>
          <p:cNvSpPr txBox="1">
            <a:spLocks noGrp="1"/>
          </p:cNvSpPr>
          <p:nvPr>
            <p:ph idx="2"/>
          </p:nvPr>
        </p:nvSpPr>
        <p:spPr>
          <a:xfrm>
            <a:off x="4648196" y="1196977"/>
            <a:ext cx="3811584" cy="467995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E12DACCF-B657-3CD0-198A-FF624BB34BB5}"/>
              </a:ext>
            </a:extLst>
          </p:cNvPr>
          <p:cNvSpPr txBox="1">
            <a:spLocks noGrp="1"/>
          </p:cNvSpPr>
          <p:nvPr>
            <p:ph type="dt" sz="half" idx="7"/>
          </p:nvPr>
        </p:nvSpPr>
        <p:spPr/>
        <p:txBody>
          <a:bodyPr/>
          <a:lstStyle>
            <a:lvl1pPr>
              <a:defRPr/>
            </a:lvl1pPr>
          </a:lstStyle>
          <a:p>
            <a:pPr lvl="0"/>
            <a:fld id="{CF4E5994-D3AB-4A4D-ACFC-B67642A2BFB3}" type="datetime1">
              <a:rPr lang="en-GB"/>
              <a:pPr lvl="0"/>
              <a:t>05/03/2024</a:t>
            </a:fld>
            <a:endParaRPr lang="en-GB"/>
          </a:p>
        </p:txBody>
      </p:sp>
      <p:sp>
        <p:nvSpPr>
          <p:cNvPr id="6" name="Footer Placeholder 4">
            <a:extLst>
              <a:ext uri="{FF2B5EF4-FFF2-40B4-BE49-F238E27FC236}">
                <a16:creationId xmlns:a16="http://schemas.microsoft.com/office/drawing/2014/main" id="{57353D89-6B9B-B7EB-E867-D4CF0ADF397B}"/>
              </a:ext>
            </a:extLst>
          </p:cNvPr>
          <p:cNvSpPr txBox="1">
            <a:spLocks noGrp="1"/>
          </p:cNvSpPr>
          <p:nvPr>
            <p:ph type="ftr" sz="quarter" idx="9"/>
          </p:nvPr>
        </p:nvSpPr>
        <p:spPr/>
        <p:txBody>
          <a:bodyPr/>
          <a:lstStyle>
            <a:lvl1pPr>
              <a:defRPr/>
            </a:lvl1pPr>
          </a:lstStyle>
          <a:p>
            <a:pPr lvl="0"/>
            <a:r>
              <a:rPr lang="en-GB"/>
              <a:t>DRAFT</a:t>
            </a:r>
          </a:p>
        </p:txBody>
      </p:sp>
      <p:sp>
        <p:nvSpPr>
          <p:cNvPr id="7" name="Slide Number Placeholder 5">
            <a:extLst>
              <a:ext uri="{FF2B5EF4-FFF2-40B4-BE49-F238E27FC236}">
                <a16:creationId xmlns:a16="http://schemas.microsoft.com/office/drawing/2014/main" id="{CD2E7AAE-0C8A-7EE2-7A84-3E97F6ECF0F3}"/>
              </a:ext>
            </a:extLst>
          </p:cNvPr>
          <p:cNvSpPr txBox="1">
            <a:spLocks noGrp="1"/>
          </p:cNvSpPr>
          <p:nvPr>
            <p:ph type="sldNum" sz="quarter" idx="8"/>
          </p:nvPr>
        </p:nvSpPr>
        <p:spPr/>
        <p:txBody>
          <a:bodyPr/>
          <a:lstStyle>
            <a:lvl1pPr>
              <a:defRPr/>
            </a:lvl1pPr>
          </a:lstStyle>
          <a:p>
            <a:pPr lvl="0"/>
            <a:fld id="{BE1B8515-FF04-C74C-B752-7A10EA356CD1}" type="slidenum">
              <a:t>‹#›</a:t>
            </a:fld>
            <a:endParaRPr lang="en-GB"/>
          </a:p>
        </p:txBody>
      </p:sp>
    </p:spTree>
    <p:extLst>
      <p:ext uri="{BB962C8B-B14F-4D97-AF65-F5344CB8AC3E}">
        <p14:creationId xmlns:p14="http://schemas.microsoft.com/office/powerpoint/2010/main" val="1942771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Emphasis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26BF0-465D-CA6D-EF13-35B29F5C9385}"/>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838711D4-BB56-5ADC-7A4D-2899474F470C}"/>
              </a:ext>
            </a:extLst>
          </p:cNvPr>
          <p:cNvSpPr txBox="1">
            <a:spLocks noGrp="1"/>
          </p:cNvSpPr>
          <p:nvPr>
            <p:ph idx="1"/>
          </p:nvPr>
        </p:nvSpPr>
        <p:spPr>
          <a:xfrm>
            <a:off x="684208" y="1196977"/>
            <a:ext cx="3811584" cy="467995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5A34ADE-46F5-0BFC-EC5D-31F8CE774375}"/>
              </a:ext>
            </a:extLst>
          </p:cNvPr>
          <p:cNvSpPr txBox="1">
            <a:spLocks noGrp="1"/>
          </p:cNvSpPr>
          <p:nvPr>
            <p:ph idx="2"/>
          </p:nvPr>
        </p:nvSpPr>
        <p:spPr>
          <a:xfrm>
            <a:off x="4648196" y="1339477"/>
            <a:ext cx="3811584" cy="830997"/>
          </a:xfrm>
          <a:solidFill>
            <a:srgbClr val="C6E0E4"/>
          </a:solidFill>
          <a:ln w="9528">
            <a:solidFill>
              <a:srgbClr val="1F497D"/>
            </a:solidFill>
            <a:prstDash val="solid"/>
          </a:ln>
        </p:spPr>
        <p:txBody>
          <a:bodyPr lIns="107999">
            <a:spAutoFit/>
          </a:bodyPr>
          <a:lstStyle>
            <a:lvl1pPr>
              <a:defRPr/>
            </a:lvl1pPr>
          </a:lstStyle>
          <a:p>
            <a:pPr lvl="0"/>
            <a:r>
              <a:rPr lang="en-US"/>
              <a:t>Click to edit Master text styles</a:t>
            </a:r>
          </a:p>
        </p:txBody>
      </p:sp>
      <p:sp>
        <p:nvSpPr>
          <p:cNvPr id="5" name="Date Placeholder 3">
            <a:extLst>
              <a:ext uri="{FF2B5EF4-FFF2-40B4-BE49-F238E27FC236}">
                <a16:creationId xmlns:a16="http://schemas.microsoft.com/office/drawing/2014/main" id="{C19DC219-7F72-481B-E302-E6487310BF62}"/>
              </a:ext>
            </a:extLst>
          </p:cNvPr>
          <p:cNvSpPr txBox="1">
            <a:spLocks noGrp="1"/>
          </p:cNvSpPr>
          <p:nvPr>
            <p:ph type="dt" sz="half" idx="7"/>
          </p:nvPr>
        </p:nvSpPr>
        <p:spPr/>
        <p:txBody>
          <a:bodyPr/>
          <a:lstStyle>
            <a:lvl1pPr>
              <a:defRPr/>
            </a:lvl1pPr>
          </a:lstStyle>
          <a:p>
            <a:pPr lvl="0"/>
            <a:fld id="{3A8C5EDA-5685-CC4C-8667-97EC0A164682}" type="datetime1">
              <a:rPr lang="en-GB"/>
              <a:pPr lvl="0"/>
              <a:t>05/03/2024</a:t>
            </a:fld>
            <a:endParaRPr lang="en-GB"/>
          </a:p>
        </p:txBody>
      </p:sp>
      <p:sp>
        <p:nvSpPr>
          <p:cNvPr id="6" name="Footer Placeholder 4">
            <a:extLst>
              <a:ext uri="{FF2B5EF4-FFF2-40B4-BE49-F238E27FC236}">
                <a16:creationId xmlns:a16="http://schemas.microsoft.com/office/drawing/2014/main" id="{DB1A2CBE-54F5-3FBE-DA65-CEDE7C828920}"/>
              </a:ext>
            </a:extLst>
          </p:cNvPr>
          <p:cNvSpPr txBox="1">
            <a:spLocks noGrp="1"/>
          </p:cNvSpPr>
          <p:nvPr>
            <p:ph type="ftr" sz="quarter" idx="9"/>
          </p:nvPr>
        </p:nvSpPr>
        <p:spPr/>
        <p:txBody>
          <a:bodyPr/>
          <a:lstStyle>
            <a:lvl1pPr>
              <a:defRPr/>
            </a:lvl1pPr>
          </a:lstStyle>
          <a:p>
            <a:pPr lvl="0"/>
            <a:r>
              <a:rPr lang="en-GB"/>
              <a:t>DRAFT</a:t>
            </a:r>
          </a:p>
        </p:txBody>
      </p:sp>
      <p:sp>
        <p:nvSpPr>
          <p:cNvPr id="7" name="Slide Number Placeholder 5">
            <a:extLst>
              <a:ext uri="{FF2B5EF4-FFF2-40B4-BE49-F238E27FC236}">
                <a16:creationId xmlns:a16="http://schemas.microsoft.com/office/drawing/2014/main" id="{04A2B9EF-D26A-C2A9-6A7D-14DA3F0895E7}"/>
              </a:ext>
            </a:extLst>
          </p:cNvPr>
          <p:cNvSpPr txBox="1">
            <a:spLocks noGrp="1"/>
          </p:cNvSpPr>
          <p:nvPr>
            <p:ph type="sldNum" sz="quarter" idx="8"/>
          </p:nvPr>
        </p:nvSpPr>
        <p:spPr/>
        <p:txBody>
          <a:bodyPr/>
          <a:lstStyle>
            <a:lvl1pPr>
              <a:defRPr/>
            </a:lvl1pPr>
          </a:lstStyle>
          <a:p>
            <a:pPr lvl="0"/>
            <a:fld id="{88425C56-3AB7-6042-B017-B16296C53F83}" type="slidenum">
              <a:t>‹#›</a:t>
            </a:fld>
            <a:endParaRPr lang="en-GB"/>
          </a:p>
        </p:txBody>
      </p:sp>
    </p:spTree>
    <p:extLst>
      <p:ext uri="{BB962C8B-B14F-4D97-AF65-F5344CB8AC3E}">
        <p14:creationId xmlns:p14="http://schemas.microsoft.com/office/powerpoint/2010/main" val="2743819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55CE9-B196-77C3-6C29-3DAEA0A1FA99}"/>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81853F9A-FD71-E1A6-3F64-39C30E8A0993}"/>
              </a:ext>
            </a:extLst>
          </p:cNvPr>
          <p:cNvSpPr txBox="1">
            <a:spLocks noGrp="1"/>
          </p:cNvSpPr>
          <p:nvPr>
            <p:ph type="body" idx="1"/>
          </p:nvPr>
        </p:nvSpPr>
        <p:spPr>
          <a:xfrm>
            <a:off x="684208" y="1196977"/>
            <a:ext cx="3813176" cy="648099"/>
          </a:xfrm>
          <a:solidFill>
            <a:srgbClr val="C6E0E4"/>
          </a:solidFill>
          <a:ln w="9528">
            <a:solidFill>
              <a:srgbClr val="1F497D"/>
            </a:solidFill>
            <a:prstDash val="solid"/>
          </a:ln>
        </p:spPr>
        <p:txBody>
          <a:bodyPr/>
          <a:lstStyle>
            <a:lvl1pPr>
              <a:defRPr/>
            </a:lvl1pPr>
          </a:lstStyle>
          <a:p>
            <a:pPr lvl="0"/>
            <a:r>
              <a:rPr lang="en-US"/>
              <a:t>Click to edit Master text styles</a:t>
            </a:r>
          </a:p>
        </p:txBody>
      </p:sp>
      <p:sp>
        <p:nvSpPr>
          <p:cNvPr id="4" name="Content Placeholder 3">
            <a:extLst>
              <a:ext uri="{FF2B5EF4-FFF2-40B4-BE49-F238E27FC236}">
                <a16:creationId xmlns:a16="http://schemas.microsoft.com/office/drawing/2014/main" id="{6C7934F4-2825-35CE-4832-9CC9380CC949}"/>
              </a:ext>
            </a:extLst>
          </p:cNvPr>
          <p:cNvSpPr txBox="1">
            <a:spLocks noGrp="1"/>
          </p:cNvSpPr>
          <p:nvPr>
            <p:ph idx="2"/>
          </p:nvPr>
        </p:nvSpPr>
        <p:spPr>
          <a:xfrm>
            <a:off x="684208" y="1845076"/>
            <a:ext cx="3813176" cy="4031854"/>
          </a:xfrm>
          <a:ln w="9528">
            <a:solidFill>
              <a:srgbClr val="1F497D"/>
            </a:solidFill>
            <a:prstDash val="solid"/>
          </a:ln>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196EB30-E42F-31B2-ED8A-69837A4BE0AA}"/>
              </a:ext>
            </a:extLst>
          </p:cNvPr>
          <p:cNvSpPr txBox="1">
            <a:spLocks noGrp="1"/>
          </p:cNvSpPr>
          <p:nvPr>
            <p:ph type="body" idx="3"/>
          </p:nvPr>
        </p:nvSpPr>
        <p:spPr>
          <a:xfrm>
            <a:off x="4645023" y="1196977"/>
            <a:ext cx="3814767" cy="648099"/>
          </a:xfrm>
          <a:solidFill>
            <a:srgbClr val="C6E0E4"/>
          </a:solidFill>
          <a:ln w="9528">
            <a:solidFill>
              <a:srgbClr val="1F497D"/>
            </a:solidFill>
            <a:prstDash val="solid"/>
          </a:ln>
        </p:spPr>
        <p:txBody>
          <a:bodyPr/>
          <a:lstStyle>
            <a:lvl1pPr>
              <a:defRPr/>
            </a:lvl1pPr>
          </a:lstStyle>
          <a:p>
            <a:pPr lvl="0"/>
            <a:r>
              <a:rPr lang="en-US"/>
              <a:t>Click to edit Master text styles</a:t>
            </a:r>
          </a:p>
        </p:txBody>
      </p:sp>
      <p:sp>
        <p:nvSpPr>
          <p:cNvPr id="6" name="Content Placeholder 5">
            <a:extLst>
              <a:ext uri="{FF2B5EF4-FFF2-40B4-BE49-F238E27FC236}">
                <a16:creationId xmlns:a16="http://schemas.microsoft.com/office/drawing/2014/main" id="{475C3361-5825-8D39-A985-41EDD44685DD}"/>
              </a:ext>
            </a:extLst>
          </p:cNvPr>
          <p:cNvSpPr txBox="1">
            <a:spLocks noGrp="1"/>
          </p:cNvSpPr>
          <p:nvPr>
            <p:ph idx="4"/>
          </p:nvPr>
        </p:nvSpPr>
        <p:spPr>
          <a:xfrm>
            <a:off x="4645023" y="1845076"/>
            <a:ext cx="3814767" cy="4031854"/>
          </a:xfrm>
          <a:ln w="9528">
            <a:solidFill>
              <a:srgbClr val="1F497D"/>
            </a:solidFill>
            <a:prstDash val="solid"/>
          </a:ln>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a:extLst>
              <a:ext uri="{FF2B5EF4-FFF2-40B4-BE49-F238E27FC236}">
                <a16:creationId xmlns:a16="http://schemas.microsoft.com/office/drawing/2014/main" id="{2EE939BC-B2D4-684C-1307-B28A5AE79E59}"/>
              </a:ext>
            </a:extLst>
          </p:cNvPr>
          <p:cNvSpPr txBox="1">
            <a:spLocks noGrp="1"/>
          </p:cNvSpPr>
          <p:nvPr>
            <p:ph type="dt" sz="half" idx="7"/>
          </p:nvPr>
        </p:nvSpPr>
        <p:spPr/>
        <p:txBody>
          <a:bodyPr/>
          <a:lstStyle>
            <a:lvl1pPr>
              <a:defRPr/>
            </a:lvl1pPr>
          </a:lstStyle>
          <a:p>
            <a:pPr lvl="0"/>
            <a:fld id="{AA2EA235-B521-E94B-9F53-3AF843426BD9}" type="datetime1">
              <a:rPr lang="en-GB"/>
              <a:pPr lvl="0"/>
              <a:t>05/03/2024</a:t>
            </a:fld>
            <a:endParaRPr lang="en-GB"/>
          </a:p>
        </p:txBody>
      </p:sp>
      <p:sp>
        <p:nvSpPr>
          <p:cNvPr id="8" name="Footer Placeholder 4">
            <a:extLst>
              <a:ext uri="{FF2B5EF4-FFF2-40B4-BE49-F238E27FC236}">
                <a16:creationId xmlns:a16="http://schemas.microsoft.com/office/drawing/2014/main" id="{F64A082D-AD3E-D669-83F4-0D7E7F09BC7B}"/>
              </a:ext>
            </a:extLst>
          </p:cNvPr>
          <p:cNvSpPr txBox="1">
            <a:spLocks noGrp="1"/>
          </p:cNvSpPr>
          <p:nvPr>
            <p:ph type="ftr" sz="quarter" idx="9"/>
          </p:nvPr>
        </p:nvSpPr>
        <p:spPr/>
        <p:txBody>
          <a:bodyPr/>
          <a:lstStyle>
            <a:lvl1pPr>
              <a:defRPr/>
            </a:lvl1pPr>
          </a:lstStyle>
          <a:p>
            <a:pPr lvl="0"/>
            <a:r>
              <a:rPr lang="en-GB"/>
              <a:t>DRAFT</a:t>
            </a:r>
          </a:p>
        </p:txBody>
      </p:sp>
      <p:sp>
        <p:nvSpPr>
          <p:cNvPr id="9" name="Slide Number Placeholder 5">
            <a:extLst>
              <a:ext uri="{FF2B5EF4-FFF2-40B4-BE49-F238E27FC236}">
                <a16:creationId xmlns:a16="http://schemas.microsoft.com/office/drawing/2014/main" id="{6A29A3EF-3650-96D0-D551-3BFF0447DB05}"/>
              </a:ext>
            </a:extLst>
          </p:cNvPr>
          <p:cNvSpPr txBox="1">
            <a:spLocks noGrp="1"/>
          </p:cNvSpPr>
          <p:nvPr>
            <p:ph type="sldNum" sz="quarter" idx="8"/>
          </p:nvPr>
        </p:nvSpPr>
        <p:spPr/>
        <p:txBody>
          <a:bodyPr/>
          <a:lstStyle>
            <a:lvl1pPr>
              <a:defRPr/>
            </a:lvl1pPr>
          </a:lstStyle>
          <a:p>
            <a:pPr lvl="0"/>
            <a:fld id="{FFCBF2B5-0EBF-614F-B5DC-8A0FB7AF0312}" type="slidenum">
              <a:t>‹#›</a:t>
            </a:fld>
            <a:endParaRPr lang="en-GB"/>
          </a:p>
        </p:txBody>
      </p:sp>
    </p:spTree>
    <p:extLst>
      <p:ext uri="{BB962C8B-B14F-4D97-AF65-F5344CB8AC3E}">
        <p14:creationId xmlns:p14="http://schemas.microsoft.com/office/powerpoint/2010/main" val="3856015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with Bor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E8ED0-A268-0AD3-C42C-4E130BBB534C}"/>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77EB871C-7054-6B6A-1278-8976F2136A2C}"/>
              </a:ext>
            </a:extLst>
          </p:cNvPr>
          <p:cNvSpPr txBox="1">
            <a:spLocks noGrp="1"/>
          </p:cNvSpPr>
          <p:nvPr>
            <p:ph idx="1"/>
          </p:nvPr>
        </p:nvSpPr>
        <p:spPr>
          <a:xfrm>
            <a:off x="684208" y="1196977"/>
            <a:ext cx="3811584" cy="475297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48298BC-4E4F-0D9F-7885-C4CBEC42E144}"/>
              </a:ext>
            </a:extLst>
          </p:cNvPr>
          <p:cNvSpPr txBox="1">
            <a:spLocks noGrp="1"/>
          </p:cNvSpPr>
          <p:nvPr>
            <p:ph idx="2"/>
          </p:nvPr>
        </p:nvSpPr>
        <p:spPr>
          <a:xfrm>
            <a:off x="4648196" y="1196977"/>
            <a:ext cx="3811584" cy="4752978"/>
          </a:xfrm>
          <a:ln w="9528">
            <a:solidFill>
              <a:srgbClr val="1F497D"/>
            </a:solidFill>
            <a:prstDash val="solid"/>
          </a:ln>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082E05E6-0029-5614-648F-8AE728D06E2B}"/>
              </a:ext>
            </a:extLst>
          </p:cNvPr>
          <p:cNvSpPr txBox="1">
            <a:spLocks noGrp="1"/>
          </p:cNvSpPr>
          <p:nvPr>
            <p:ph type="dt" sz="half" idx="7"/>
          </p:nvPr>
        </p:nvSpPr>
        <p:spPr/>
        <p:txBody>
          <a:bodyPr/>
          <a:lstStyle>
            <a:lvl1pPr>
              <a:defRPr/>
            </a:lvl1pPr>
          </a:lstStyle>
          <a:p>
            <a:pPr lvl="0"/>
            <a:fld id="{F838EB56-4310-884B-9509-1EAC18226205}" type="datetime1">
              <a:rPr lang="en-GB"/>
              <a:pPr lvl="0"/>
              <a:t>05/03/2024</a:t>
            </a:fld>
            <a:endParaRPr lang="en-GB"/>
          </a:p>
        </p:txBody>
      </p:sp>
      <p:sp>
        <p:nvSpPr>
          <p:cNvPr id="6" name="Footer Placeholder 4">
            <a:extLst>
              <a:ext uri="{FF2B5EF4-FFF2-40B4-BE49-F238E27FC236}">
                <a16:creationId xmlns:a16="http://schemas.microsoft.com/office/drawing/2014/main" id="{E98D8A58-9B5D-4287-2353-73F4897164D8}"/>
              </a:ext>
            </a:extLst>
          </p:cNvPr>
          <p:cNvSpPr txBox="1">
            <a:spLocks noGrp="1"/>
          </p:cNvSpPr>
          <p:nvPr>
            <p:ph type="ftr" sz="quarter" idx="9"/>
          </p:nvPr>
        </p:nvSpPr>
        <p:spPr/>
        <p:txBody>
          <a:bodyPr/>
          <a:lstStyle>
            <a:lvl1pPr>
              <a:defRPr/>
            </a:lvl1pPr>
          </a:lstStyle>
          <a:p>
            <a:pPr lvl="0"/>
            <a:r>
              <a:rPr lang="en-GB"/>
              <a:t>DRAFT</a:t>
            </a:r>
          </a:p>
        </p:txBody>
      </p:sp>
      <p:sp>
        <p:nvSpPr>
          <p:cNvPr id="7" name="Slide Number Placeholder 5">
            <a:extLst>
              <a:ext uri="{FF2B5EF4-FFF2-40B4-BE49-F238E27FC236}">
                <a16:creationId xmlns:a16="http://schemas.microsoft.com/office/drawing/2014/main" id="{459E41B9-2C94-FDE0-C355-D01C814CC607}"/>
              </a:ext>
            </a:extLst>
          </p:cNvPr>
          <p:cNvSpPr txBox="1">
            <a:spLocks noGrp="1"/>
          </p:cNvSpPr>
          <p:nvPr>
            <p:ph type="sldNum" sz="quarter" idx="8"/>
          </p:nvPr>
        </p:nvSpPr>
        <p:spPr/>
        <p:txBody>
          <a:bodyPr/>
          <a:lstStyle>
            <a:lvl1pPr>
              <a:defRPr/>
            </a:lvl1pPr>
          </a:lstStyle>
          <a:p>
            <a:pPr lvl="0"/>
            <a:fld id="{E5BACBE9-5FCA-AE4C-8EDD-2358B43F2A87}" type="slidenum">
              <a:t>‹#›</a:t>
            </a:fld>
            <a:endParaRPr lang="en-GB"/>
          </a:p>
        </p:txBody>
      </p:sp>
    </p:spTree>
    <p:extLst>
      <p:ext uri="{BB962C8B-B14F-4D97-AF65-F5344CB8AC3E}">
        <p14:creationId xmlns:p14="http://schemas.microsoft.com/office/powerpoint/2010/main" val="1273742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2766B-8923-EBE1-8F57-23CED4164640}"/>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3">
            <a:extLst>
              <a:ext uri="{FF2B5EF4-FFF2-40B4-BE49-F238E27FC236}">
                <a16:creationId xmlns:a16="http://schemas.microsoft.com/office/drawing/2014/main" id="{42E721F4-51D8-3627-C88C-13460C10D519}"/>
              </a:ext>
            </a:extLst>
          </p:cNvPr>
          <p:cNvSpPr txBox="1">
            <a:spLocks noGrp="1"/>
          </p:cNvSpPr>
          <p:nvPr>
            <p:ph type="dt" sz="half" idx="7"/>
          </p:nvPr>
        </p:nvSpPr>
        <p:spPr/>
        <p:txBody>
          <a:bodyPr/>
          <a:lstStyle>
            <a:lvl1pPr>
              <a:defRPr/>
            </a:lvl1pPr>
          </a:lstStyle>
          <a:p>
            <a:pPr lvl="0"/>
            <a:fld id="{03B3C0CF-6554-E342-BC08-6B2FB6BDB195}" type="datetime1">
              <a:rPr lang="en-GB"/>
              <a:pPr lvl="0"/>
              <a:t>05/03/2024</a:t>
            </a:fld>
            <a:endParaRPr lang="en-GB"/>
          </a:p>
        </p:txBody>
      </p:sp>
      <p:sp>
        <p:nvSpPr>
          <p:cNvPr id="4" name="Footer Placeholder 4">
            <a:extLst>
              <a:ext uri="{FF2B5EF4-FFF2-40B4-BE49-F238E27FC236}">
                <a16:creationId xmlns:a16="http://schemas.microsoft.com/office/drawing/2014/main" id="{A0DE5407-0C22-49B3-5FB8-B725A69FCE55}"/>
              </a:ext>
            </a:extLst>
          </p:cNvPr>
          <p:cNvSpPr txBox="1">
            <a:spLocks noGrp="1"/>
          </p:cNvSpPr>
          <p:nvPr>
            <p:ph type="ftr" sz="quarter" idx="9"/>
          </p:nvPr>
        </p:nvSpPr>
        <p:spPr/>
        <p:txBody>
          <a:bodyPr/>
          <a:lstStyle>
            <a:lvl1pPr>
              <a:defRPr/>
            </a:lvl1pPr>
          </a:lstStyle>
          <a:p>
            <a:pPr lvl="0"/>
            <a:r>
              <a:rPr lang="en-GB"/>
              <a:t>DRAFT</a:t>
            </a:r>
          </a:p>
        </p:txBody>
      </p:sp>
      <p:sp>
        <p:nvSpPr>
          <p:cNvPr id="5" name="Slide Number Placeholder 5">
            <a:extLst>
              <a:ext uri="{FF2B5EF4-FFF2-40B4-BE49-F238E27FC236}">
                <a16:creationId xmlns:a16="http://schemas.microsoft.com/office/drawing/2014/main" id="{9B908271-6237-295F-A7B4-6E652ED20D64}"/>
              </a:ext>
            </a:extLst>
          </p:cNvPr>
          <p:cNvSpPr txBox="1">
            <a:spLocks noGrp="1"/>
          </p:cNvSpPr>
          <p:nvPr>
            <p:ph type="sldNum" sz="quarter" idx="8"/>
          </p:nvPr>
        </p:nvSpPr>
        <p:spPr/>
        <p:txBody>
          <a:bodyPr/>
          <a:lstStyle>
            <a:lvl1pPr>
              <a:defRPr/>
            </a:lvl1pPr>
          </a:lstStyle>
          <a:p>
            <a:pPr lvl="0"/>
            <a:fld id="{0D154CE2-3A3A-E44E-B3EC-DECE5EF949D4}" type="slidenum">
              <a:t>‹#›</a:t>
            </a:fld>
            <a:endParaRPr lang="en-GB"/>
          </a:p>
        </p:txBody>
      </p:sp>
    </p:spTree>
    <p:extLst>
      <p:ext uri="{BB962C8B-B14F-4D97-AF65-F5344CB8AC3E}">
        <p14:creationId xmlns:p14="http://schemas.microsoft.com/office/powerpoint/2010/main" val="72673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A7ECD8-A418-8B2D-FB42-C6ACD161113F}"/>
              </a:ext>
            </a:extLst>
          </p:cNvPr>
          <p:cNvSpPr txBox="1">
            <a:spLocks noGrp="1"/>
          </p:cNvSpPr>
          <p:nvPr>
            <p:ph type="title"/>
          </p:nvPr>
        </p:nvSpPr>
        <p:spPr>
          <a:xfrm>
            <a:off x="684208" y="332658"/>
            <a:ext cx="7775572" cy="648419"/>
          </a:xfrm>
          <a:prstGeom prst="rect">
            <a:avLst/>
          </a:prstGeom>
          <a:noFill/>
          <a:ln>
            <a:noFill/>
          </a:ln>
        </p:spPr>
        <p:txBody>
          <a:bodyPr vert="horz" wrap="square" lIns="91440" tIns="45720" rIns="91440" bIns="45720" anchor="ctr" anchorCtr="0" compatLnSpc="1">
            <a:noAutofit/>
          </a:body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D19180EF-62BE-2EED-9195-E1C510BD7C40}"/>
              </a:ext>
            </a:extLst>
          </p:cNvPr>
          <p:cNvSpPr txBox="1">
            <a:spLocks noGrp="1"/>
          </p:cNvSpPr>
          <p:nvPr>
            <p:ph type="body" idx="1"/>
          </p:nvPr>
        </p:nvSpPr>
        <p:spPr>
          <a:xfrm>
            <a:off x="684208" y="1196977"/>
            <a:ext cx="7775572" cy="4679944"/>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9FBC16-53C4-9B33-569D-42A0D4C1E2B0}"/>
              </a:ext>
            </a:extLst>
          </p:cNvPr>
          <p:cNvSpPr txBox="1">
            <a:spLocks noGrp="1"/>
          </p:cNvSpPr>
          <p:nvPr>
            <p:ph type="dt" sz="half" idx="2"/>
          </p:nvPr>
        </p:nvSpPr>
        <p:spPr>
          <a:xfrm>
            <a:off x="2123730" y="6334121"/>
            <a:ext cx="1224134"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7F7F7F"/>
                </a:solidFill>
                <a:uFillTx/>
                <a:latin typeface="Arial"/>
              </a:defRPr>
            </a:lvl1pPr>
          </a:lstStyle>
          <a:p>
            <a:pPr lvl="0"/>
            <a:fld id="{8D6ADF51-D6ED-9148-A1F2-E47DD3411DA5}" type="datetime1">
              <a:rPr lang="en-GB"/>
              <a:pPr lvl="0"/>
              <a:t>05/03/2024</a:t>
            </a:fld>
            <a:endParaRPr lang="en-GB"/>
          </a:p>
        </p:txBody>
      </p:sp>
      <p:sp>
        <p:nvSpPr>
          <p:cNvPr id="5" name="Footer Placeholder 4">
            <a:extLst>
              <a:ext uri="{FF2B5EF4-FFF2-40B4-BE49-F238E27FC236}">
                <a16:creationId xmlns:a16="http://schemas.microsoft.com/office/drawing/2014/main" id="{2519A217-0DF5-6185-94A6-641048E80E76}"/>
              </a:ext>
            </a:extLst>
          </p:cNvPr>
          <p:cNvSpPr txBox="1">
            <a:spLocks noGrp="1"/>
          </p:cNvSpPr>
          <p:nvPr>
            <p:ph type="ftr" sz="quarter" idx="3"/>
          </p:nvPr>
        </p:nvSpPr>
        <p:spPr>
          <a:xfrm>
            <a:off x="3419874" y="6334121"/>
            <a:ext cx="4464493"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7F7F7F"/>
                </a:solidFill>
                <a:uFillTx/>
                <a:latin typeface="Arial"/>
              </a:defRPr>
            </a:lvl1pPr>
          </a:lstStyle>
          <a:p>
            <a:pPr lvl="0"/>
            <a:r>
              <a:rPr lang="en-GB"/>
              <a:t>DRAFT</a:t>
            </a:r>
          </a:p>
        </p:txBody>
      </p:sp>
      <p:sp>
        <p:nvSpPr>
          <p:cNvPr id="6" name="Slide Number Placeholder 5">
            <a:extLst>
              <a:ext uri="{FF2B5EF4-FFF2-40B4-BE49-F238E27FC236}">
                <a16:creationId xmlns:a16="http://schemas.microsoft.com/office/drawing/2014/main" id="{7A1D9B6C-0AE2-9D46-44B6-BEF1E5A8B78A}"/>
              </a:ext>
            </a:extLst>
          </p:cNvPr>
          <p:cNvSpPr txBox="1">
            <a:spLocks noGrp="1"/>
          </p:cNvSpPr>
          <p:nvPr>
            <p:ph type="sldNum" sz="quarter" idx="4"/>
          </p:nvPr>
        </p:nvSpPr>
        <p:spPr>
          <a:xfrm>
            <a:off x="7945386" y="6334121"/>
            <a:ext cx="514395"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7F7F7F"/>
                </a:solidFill>
                <a:uFillTx/>
                <a:latin typeface="Arial"/>
              </a:defRPr>
            </a:lvl1pPr>
          </a:lstStyle>
          <a:p>
            <a:pPr lvl="0"/>
            <a:fld id="{5E8BB3B9-E097-0441-801D-192501F743CF}"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100000"/>
        </a:lnSpc>
        <a:spcBef>
          <a:spcPts val="0"/>
        </a:spcBef>
        <a:spcAft>
          <a:spcPts val="0"/>
        </a:spcAft>
        <a:buNone/>
        <a:tabLst/>
        <a:defRPr lang="en-US" sz="3200" b="1" i="0" u="none" strike="noStrike" kern="1200" cap="none" spc="0" baseline="0">
          <a:solidFill>
            <a:srgbClr val="104F75"/>
          </a:solidFill>
          <a:uFillTx/>
          <a:latin typeface="Arial"/>
        </a:defRPr>
      </a:lvl1pPr>
    </p:titleStyle>
    <p:bodyStyle>
      <a:lvl1pPr marL="342900" marR="0" lvl="0" indent="-342900" algn="l" defTabSz="914400" rtl="0" fontAlgn="auto" hangingPunct="1">
        <a:lnSpc>
          <a:spcPct val="120000"/>
        </a:lnSpc>
        <a:spcBef>
          <a:spcPts val="0"/>
        </a:spcBef>
        <a:spcAft>
          <a:spcPts val="600"/>
        </a:spcAft>
        <a:buClr>
          <a:srgbClr val="1F497D"/>
        </a:buClr>
        <a:buSzPct val="100000"/>
        <a:buFont typeface="Wingdings" pitchFamily="2"/>
        <a:buChar char="§"/>
        <a:tabLst/>
        <a:defRPr lang="en-US" sz="2000" b="1" i="0" u="none" strike="noStrike" kern="1200" cap="none" spc="0" baseline="0">
          <a:solidFill>
            <a:srgbClr val="000000"/>
          </a:solidFill>
          <a:uFillTx/>
          <a:latin typeface="Arial"/>
        </a:defRPr>
      </a:lvl1pPr>
      <a:lvl2pPr marL="742950" marR="0" lvl="1" indent="-285750" algn="l" defTabSz="914400" rtl="0" fontAlgn="auto" hangingPunct="1">
        <a:lnSpc>
          <a:spcPct val="120000"/>
        </a:lnSpc>
        <a:spcBef>
          <a:spcPts val="0"/>
        </a:spcBef>
        <a:spcAft>
          <a:spcPts val="600"/>
        </a:spcAft>
        <a:buClr>
          <a:srgbClr val="1F497D"/>
        </a:buClr>
        <a:buSzPct val="100000"/>
        <a:buFont typeface="Wingdings" pitchFamily="2"/>
        <a:buChar char="§"/>
        <a:tabLst/>
        <a:defRPr lang="en-US" sz="2000" b="0" i="0" u="none" strike="noStrike" kern="1200" cap="none" spc="0" baseline="0">
          <a:solidFill>
            <a:srgbClr val="000000"/>
          </a:solidFill>
          <a:uFillTx/>
          <a:latin typeface="Arial"/>
        </a:defRPr>
      </a:lvl2pPr>
      <a:lvl3pPr marL="1143000" marR="0" lvl="2" indent="-228600" algn="l" defTabSz="914400" rtl="0" fontAlgn="auto" hangingPunct="1">
        <a:lnSpc>
          <a:spcPct val="120000"/>
        </a:lnSpc>
        <a:spcBef>
          <a:spcPts val="0"/>
        </a:spcBef>
        <a:spcAft>
          <a:spcPts val="600"/>
        </a:spcAft>
        <a:buClr>
          <a:srgbClr val="1F497D"/>
        </a:buClr>
        <a:buSzPct val="100000"/>
        <a:buFont typeface="Wingdings" pitchFamily="2"/>
        <a:buChar char="§"/>
        <a:tabLst/>
        <a:defRPr lang="en-US" sz="2000" b="0" i="0" u="none" strike="noStrike" kern="1200" cap="none" spc="0" baseline="0">
          <a:solidFill>
            <a:srgbClr val="000000"/>
          </a:solidFill>
          <a:uFillTx/>
          <a:latin typeface="Arial"/>
        </a:defRPr>
      </a:lvl3pPr>
      <a:lvl4pPr marL="1600200" marR="0" lvl="3" indent="-228600" algn="l" defTabSz="914400" rtl="0" fontAlgn="auto" hangingPunct="1">
        <a:lnSpc>
          <a:spcPct val="120000"/>
        </a:lnSpc>
        <a:spcBef>
          <a:spcPts val="0"/>
        </a:spcBef>
        <a:spcAft>
          <a:spcPts val="600"/>
        </a:spcAft>
        <a:buClr>
          <a:srgbClr val="1F497D"/>
        </a:buClr>
        <a:buSzPct val="100000"/>
        <a:buFont typeface="Wingdings" pitchFamily="2"/>
        <a:buChar char="§"/>
        <a:tabLst/>
        <a:defRPr lang="en-US" sz="1600" b="0" i="0" u="none" strike="noStrike" kern="1200" cap="none" spc="0" baseline="0">
          <a:solidFill>
            <a:srgbClr val="000000"/>
          </a:solidFill>
          <a:uFillTx/>
          <a:latin typeface="Arial"/>
        </a:defRPr>
      </a:lvl4pPr>
      <a:lvl5pPr marL="2057400" marR="0" lvl="4" indent="-228600" algn="l" defTabSz="914400" rtl="0" fontAlgn="auto" hangingPunct="1">
        <a:lnSpc>
          <a:spcPct val="120000"/>
        </a:lnSpc>
        <a:spcBef>
          <a:spcPts val="0"/>
        </a:spcBef>
        <a:spcAft>
          <a:spcPts val="600"/>
        </a:spcAft>
        <a:buClr>
          <a:srgbClr val="1F497D"/>
        </a:buClr>
        <a:buSzPct val="100000"/>
        <a:buFont typeface="Wingdings" pitchFamily="2"/>
        <a:buChar char="§"/>
        <a:tabLst/>
        <a:defRPr lang="en-US" sz="1600" b="0" i="0" u="none" strike="noStrike" kern="1200" cap="none" spc="0" baseline="0">
          <a:solidFill>
            <a:srgbClr val="000000"/>
          </a:solidFill>
          <a:uFillTx/>
          <a:latin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gov.uk/government/collections/workload-reduction-toolkit#independentReport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692E3F26-7E46-348E-CEEF-F28EB8C0CB79}"/>
              </a:ext>
            </a:extLst>
          </p:cNvPr>
          <p:cNvSpPr txBox="1">
            <a:spLocks noGrp="1"/>
          </p:cNvSpPr>
          <p:nvPr>
            <p:ph type="ctrTitle"/>
          </p:nvPr>
        </p:nvSpPr>
        <p:spPr>
          <a:xfrm>
            <a:off x="539550" y="116631"/>
            <a:ext cx="8136907" cy="1656179"/>
          </a:xfrm>
        </p:spPr>
        <p:txBody>
          <a:bodyPr/>
          <a:lstStyle/>
          <a:p>
            <a:pPr lvl="0"/>
            <a:r>
              <a:rPr lang="en-GB">
                <a:solidFill>
                  <a:srgbClr val="000000"/>
                </a:solidFill>
              </a:rPr>
              <a:t>Reducing workload</a:t>
            </a:r>
            <a:endParaRPr lang="en-GB">
              <a:solidFill>
                <a:srgbClr val="000000"/>
              </a:solidFill>
              <a:cs typeface="Arial"/>
            </a:endParaRPr>
          </a:p>
        </p:txBody>
      </p:sp>
      <p:sp>
        <p:nvSpPr>
          <p:cNvPr id="3" name="TextBox 4">
            <a:extLst>
              <a:ext uri="{FF2B5EF4-FFF2-40B4-BE49-F238E27FC236}">
                <a16:creationId xmlns:a16="http://schemas.microsoft.com/office/drawing/2014/main" id="{901C3B95-0EA2-F162-8F6C-35EFD943BE74}"/>
              </a:ext>
            </a:extLst>
          </p:cNvPr>
          <p:cNvSpPr txBox="1"/>
          <p:nvPr/>
        </p:nvSpPr>
        <p:spPr>
          <a:xfrm>
            <a:off x="539550" y="1760174"/>
            <a:ext cx="8136907"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0" cap="none" spc="0" baseline="0">
                <a:solidFill>
                  <a:srgbClr val="000000"/>
                </a:solidFill>
                <a:uFillTx/>
                <a:latin typeface="Arial"/>
              </a:rPr>
              <a:t>Review</a:t>
            </a:r>
            <a:r>
              <a:rPr lang="en-GB" sz="2400" b="1" i="0" u="none" strike="noStrike" kern="1200" cap="none" spc="0" baseline="0">
                <a:solidFill>
                  <a:srgbClr val="000000"/>
                </a:solidFill>
                <a:uFillTx/>
                <a:latin typeface="Arial"/>
              </a:rPr>
              <a:t> and </a:t>
            </a:r>
            <a:r>
              <a:rPr lang="en-GB" sz="2400" b="1" i="0" u="none" strike="noStrike" kern="0" cap="none" spc="0" baseline="0">
                <a:solidFill>
                  <a:srgbClr val="000000"/>
                </a:solidFill>
                <a:uFillTx/>
                <a:latin typeface="Arial"/>
              </a:rPr>
              <a:t>streamline</a:t>
            </a:r>
            <a:r>
              <a:rPr lang="en-GB" sz="2400" b="1" i="0" u="none" strike="noStrike" kern="1200" cap="none" spc="0" baseline="0">
                <a:solidFill>
                  <a:srgbClr val="000000"/>
                </a:solidFill>
                <a:uFillTx/>
                <a:latin typeface="Arial"/>
              </a:rPr>
              <a:t> feedback and marking</a:t>
            </a:r>
          </a:p>
        </p:txBody>
      </p:sp>
      <p:graphicFrame>
        <p:nvGraphicFramePr>
          <p:cNvPr id="4" name="Table 5">
            <a:extLst>
              <a:ext uri="{FF2B5EF4-FFF2-40B4-BE49-F238E27FC236}">
                <a16:creationId xmlns:a16="http://schemas.microsoft.com/office/drawing/2014/main" id="{53ECC6E9-5CDE-D790-E8EF-807FEB43D890}"/>
              </a:ext>
            </a:extLst>
          </p:cNvPr>
          <p:cNvGraphicFramePr>
            <a:graphicFrameLocks noGrp="1"/>
          </p:cNvGraphicFramePr>
          <p:nvPr/>
        </p:nvGraphicFramePr>
        <p:xfrm>
          <a:off x="528331" y="3678375"/>
          <a:ext cx="7845148" cy="1854220"/>
        </p:xfrm>
        <a:graphic>
          <a:graphicData uri="http://schemas.openxmlformats.org/drawingml/2006/table">
            <a:tbl>
              <a:tblPr firstRow="1" bandRow="1">
                <a:effectLst/>
                <a:tableStyleId>{5C22544A-7EE6-4342-B048-85BDC9FD1C3A}</a:tableStyleId>
              </a:tblPr>
              <a:tblGrid>
                <a:gridCol w="6048673">
                  <a:extLst>
                    <a:ext uri="{9D8B030D-6E8A-4147-A177-3AD203B41FA5}">
                      <a16:colId xmlns:a16="http://schemas.microsoft.com/office/drawing/2014/main" val="3939407880"/>
                    </a:ext>
                  </a:extLst>
                </a:gridCol>
                <a:gridCol w="1796475">
                  <a:extLst>
                    <a:ext uri="{9D8B030D-6E8A-4147-A177-3AD203B41FA5}">
                      <a16:colId xmlns:a16="http://schemas.microsoft.com/office/drawing/2014/main" val="3198156852"/>
                    </a:ext>
                  </a:extLst>
                </a:gridCol>
              </a:tblGrid>
              <a:tr h="370844">
                <a:tc>
                  <a:txBody>
                    <a:bodyPr/>
                    <a:lstStyle/>
                    <a:p>
                      <a:pPr lvl="0"/>
                      <a:r>
                        <a:rPr lang="en-GB">
                          <a:solidFill>
                            <a:srgbClr val="000000"/>
                          </a:solidFill>
                        </a:rPr>
                        <a:t>Agenda </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r>
                        <a:rPr lang="en-GB">
                          <a:solidFill>
                            <a:srgbClr val="000000"/>
                          </a:solidFill>
                        </a:rPr>
                        <a:t>Timing</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45322273"/>
                  </a:ext>
                </a:extLst>
              </a:tr>
              <a:tr h="370844">
                <a:tc>
                  <a:txBody>
                    <a:bodyPr/>
                    <a:lstStyle/>
                    <a:p>
                      <a:pPr lvl="0"/>
                      <a:r>
                        <a:rPr lang="en-GB">
                          <a:solidFill>
                            <a:srgbClr val="000000"/>
                          </a:solidFill>
                        </a:rPr>
                        <a:t>Background and context</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r>
                        <a:rPr lang="en-GB" baseline="0">
                          <a:solidFill>
                            <a:srgbClr val="000000"/>
                          </a:solidFill>
                        </a:rPr>
                        <a:t>15 minutes</a:t>
                      </a:r>
                      <a:endParaRPr lang="en-GB">
                        <a:solidFill>
                          <a:srgbClr val="000000"/>
                        </a:solidFill>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91942593"/>
                  </a:ext>
                </a:extLst>
              </a:tr>
              <a:tr h="370844">
                <a:tc>
                  <a:txBody>
                    <a:bodyPr/>
                    <a:lstStyle/>
                    <a:p>
                      <a:pPr lvl="0"/>
                      <a:r>
                        <a:rPr lang="en-GB">
                          <a:solidFill>
                            <a:srgbClr val="000000"/>
                          </a:solidFill>
                        </a:rPr>
                        <a:t>What</a:t>
                      </a:r>
                      <a:r>
                        <a:rPr lang="en-GB" baseline="0">
                          <a:solidFill>
                            <a:srgbClr val="000000"/>
                          </a:solidFill>
                        </a:rPr>
                        <a:t> is the purpose of</a:t>
                      </a:r>
                      <a:r>
                        <a:rPr lang="en-GB">
                          <a:solidFill>
                            <a:srgbClr val="000000"/>
                          </a:solidFill>
                        </a:rPr>
                        <a:t> feedback and marking?</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r>
                        <a:rPr lang="en-GB">
                          <a:solidFill>
                            <a:srgbClr val="000000"/>
                          </a:solidFill>
                        </a:rPr>
                        <a:t>15 minutes</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70113381"/>
                  </a:ext>
                </a:extLst>
              </a:tr>
              <a:tr h="370844">
                <a:tc>
                  <a:txBody>
                    <a:bodyPr/>
                    <a:lstStyle/>
                    <a:p>
                      <a:pPr marL="0" marR="0" lvl="0" indent="0" algn="l" rtl="0" fontAlgn="auto" hangingPunct="1">
                        <a:lnSpc>
                          <a:spcPct val="100000"/>
                        </a:lnSpc>
                        <a:spcBef>
                          <a:spcPts val="0"/>
                        </a:spcBef>
                        <a:spcAft>
                          <a:spcPts val="0"/>
                        </a:spcAft>
                        <a:buNone/>
                      </a:pPr>
                      <a:r>
                        <a:rPr lang="en-GB">
                          <a:solidFill>
                            <a:srgbClr val="000000"/>
                          </a:solidFill>
                        </a:rPr>
                        <a:t>What</a:t>
                      </a:r>
                      <a:r>
                        <a:rPr lang="en-GB" baseline="0">
                          <a:solidFill>
                            <a:srgbClr val="000000"/>
                          </a:solidFill>
                        </a:rPr>
                        <a:t> is the impact of feedback and marking?</a:t>
                      </a:r>
                      <a:endParaRPr lang="en-GB">
                        <a:solidFill>
                          <a:srgbClr val="000000"/>
                        </a:solidFill>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r>
                        <a:rPr lang="en-GB">
                          <a:solidFill>
                            <a:srgbClr val="000000"/>
                          </a:solidFill>
                        </a:rPr>
                        <a:t>30 minutes</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94611623"/>
                  </a:ext>
                </a:extLst>
              </a:tr>
              <a:tr h="370844">
                <a:tc>
                  <a:txBody>
                    <a:bodyPr/>
                    <a:lstStyle/>
                    <a:p>
                      <a:pPr marL="0" marR="0" lvl="0" indent="0" algn="l" rtl="0" fontAlgn="auto" hangingPunct="1">
                        <a:lnSpc>
                          <a:spcPct val="100000"/>
                        </a:lnSpc>
                        <a:spcBef>
                          <a:spcPts val="0"/>
                        </a:spcBef>
                        <a:spcAft>
                          <a:spcPts val="0"/>
                        </a:spcAft>
                        <a:buNone/>
                      </a:pPr>
                      <a:r>
                        <a:rPr lang="en-GB">
                          <a:solidFill>
                            <a:srgbClr val="000000"/>
                          </a:solidFill>
                        </a:rPr>
                        <a:t>Next steps</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r>
                        <a:rPr lang="en-GB">
                          <a:solidFill>
                            <a:srgbClr val="000000"/>
                          </a:solidFill>
                        </a:rPr>
                        <a:t>15 minutes</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1044258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0CA266D5-F798-62DD-A721-29F41462959D}"/>
              </a:ext>
            </a:extLst>
          </p:cNvPr>
          <p:cNvSpPr txBox="1">
            <a:spLocks noGrp="1"/>
          </p:cNvSpPr>
          <p:nvPr>
            <p:ph type="title"/>
          </p:nvPr>
        </p:nvSpPr>
        <p:spPr>
          <a:xfrm>
            <a:off x="323523" y="260649"/>
            <a:ext cx="8568952" cy="936107"/>
          </a:xfrm>
        </p:spPr>
        <p:txBody>
          <a:bodyPr/>
          <a:lstStyle/>
          <a:p>
            <a:pPr lvl="0"/>
            <a:r>
              <a:rPr lang="en-GB">
                <a:solidFill>
                  <a:srgbClr val="000000"/>
                </a:solidFill>
              </a:rPr>
              <a:t>Background and context</a:t>
            </a:r>
            <a:endParaRPr lang="en-GB">
              <a:solidFill>
                <a:srgbClr val="000000"/>
              </a:solidFill>
              <a:cs typeface="Arial"/>
            </a:endParaRPr>
          </a:p>
        </p:txBody>
      </p:sp>
      <p:sp>
        <p:nvSpPr>
          <p:cNvPr id="3" name="TextBox 1">
            <a:extLst>
              <a:ext uri="{FF2B5EF4-FFF2-40B4-BE49-F238E27FC236}">
                <a16:creationId xmlns:a16="http://schemas.microsoft.com/office/drawing/2014/main" id="{4EB3F662-FE3D-8657-CB99-F00403F6EF94}"/>
              </a:ext>
            </a:extLst>
          </p:cNvPr>
          <p:cNvSpPr txBox="1"/>
          <p:nvPr/>
        </p:nvSpPr>
        <p:spPr>
          <a:xfrm>
            <a:off x="467541" y="1412775"/>
            <a:ext cx="8280916" cy="4339650"/>
          </a:xfrm>
          <a:prstGeom prst="rect">
            <a:avLst/>
          </a:prstGeom>
          <a:solidFill>
            <a:srgbClr val="F2F2F2"/>
          </a:solidFill>
          <a:ln w="9528" cap="flat">
            <a:solidFill>
              <a:srgbClr val="00000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1" u="none" strike="noStrike" kern="1200" cap="none" spc="0" baseline="0">
                <a:solidFill>
                  <a:srgbClr val="000000"/>
                </a:solidFill>
                <a:uFillTx/>
                <a:latin typeface="Arial"/>
              </a:rPr>
              <a:t>“Marking practice that does not have the desired impact on pupil outcomes is a time-wasting burden for teachers that has to stop.”</a:t>
            </a:r>
            <a:br>
              <a:rPr lang="en-GB" sz="2000" b="0" i="1" u="none" strike="noStrike" kern="1200" cap="none" spc="0" baseline="0">
                <a:solidFill>
                  <a:srgbClr val="000000"/>
                </a:solidFill>
                <a:uFillTx/>
                <a:latin typeface="Arial"/>
                <a:cs typeface="Arial"/>
              </a:rPr>
            </a:br>
            <a:endParaRPr lang="en-GB" sz="2000" b="0" i="1" u="none" strike="noStrike" kern="1200" cap="none" spc="0" baseline="0">
              <a:solidFill>
                <a:srgbClr val="000000"/>
              </a:solidFill>
              <a:uFillTx/>
              <a:latin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1" u="none" strike="noStrike" kern="1200" cap="none" spc="0" baseline="0">
                <a:solidFill>
                  <a:srgbClr val="000000"/>
                </a:solidFill>
                <a:uFillTx/>
                <a:latin typeface="Arial"/>
              </a:rPr>
              <a:t>“The quantity of feedback should not be confused with the quality. The quality of the feedback, however given, will be seen in how a pupil is able to tackle subsequent work.” </a:t>
            </a:r>
            <a:br>
              <a:rPr lang="en-GB" sz="2000" b="0" i="1" u="none" strike="noStrike" kern="1200" cap="none" spc="0" baseline="0">
                <a:solidFill>
                  <a:srgbClr val="000000"/>
                </a:solidFill>
                <a:uFillTx/>
                <a:latin typeface="Arial"/>
                <a:cs typeface="Arial"/>
              </a:rPr>
            </a:br>
            <a:endParaRPr lang="en-GB" sz="2000" b="0" i="1" u="none" strike="noStrike" kern="1200" cap="none" spc="0" baseline="0">
              <a:solidFill>
                <a:srgbClr val="000000"/>
              </a:solidFill>
              <a:uFillTx/>
              <a:latin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1" u="none" strike="noStrike" kern="1200" cap="none" spc="0" baseline="0">
                <a:solidFill>
                  <a:srgbClr val="000000"/>
                </a:solidFill>
                <a:uFillTx/>
                <a:latin typeface="Arial"/>
              </a:rPr>
              <a:t>“There is also a cultural challenge here. In many cases the view is that you must spend hours marking to be a good teacher; that writing pages of feedback makes you more effective; and that there is a link between the quantity of marking and pupil progress. These are myths that need to be debunked.”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1" u="none" strike="noStrike" kern="1200" cap="none" spc="0" baseline="0">
              <a:solidFill>
                <a:srgbClr val="000000"/>
              </a:solidFill>
              <a:uFillTx/>
              <a:latin typeface="Arial"/>
            </a:endParaRPr>
          </a:p>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1" u="none" strike="noStrike" kern="1200" cap="none" spc="0" baseline="0">
                <a:solidFill>
                  <a:srgbClr val="000000"/>
                </a:solidFill>
                <a:uFillTx/>
                <a:latin typeface="Arial"/>
                <a:hlinkClick r:id="rId3"/>
              </a:rPr>
              <a:t>Workload Review Group marking report</a:t>
            </a:r>
            <a:r>
              <a:rPr lang="en-GB" sz="1800" b="0" i="1" u="none" strike="noStrike" kern="1200" cap="none" spc="0" baseline="0">
                <a:solidFill>
                  <a:srgbClr val="000000"/>
                </a:solidFill>
                <a:uFillTx/>
                <a:latin typeface="Arial"/>
              </a:rPr>
              <a:t>, March 2016</a:t>
            </a:r>
            <a:endParaRPr lang="en-US" sz="1800" b="0" i="0" u="none" strike="noStrike" kern="1200" cap="none" spc="0" baseline="0">
              <a:solidFill>
                <a:srgbClr val="000000"/>
              </a:solidFill>
              <a:uFillTx/>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059A3C05-AE73-94AB-B4EF-548CDD384C0E}"/>
              </a:ext>
            </a:extLst>
          </p:cNvPr>
          <p:cNvSpPr txBox="1">
            <a:spLocks noGrp="1"/>
          </p:cNvSpPr>
          <p:nvPr>
            <p:ph type="title"/>
          </p:nvPr>
        </p:nvSpPr>
        <p:spPr>
          <a:xfrm>
            <a:off x="251524" y="260649"/>
            <a:ext cx="8640961" cy="936107"/>
          </a:xfrm>
        </p:spPr>
        <p:txBody>
          <a:bodyPr/>
          <a:lstStyle/>
          <a:p>
            <a:pPr lvl="0"/>
            <a:r>
              <a:rPr lang="en-GB">
                <a:solidFill>
                  <a:srgbClr val="000000"/>
                </a:solidFill>
              </a:rPr>
              <a:t>Background and context: Principles</a:t>
            </a:r>
            <a:endParaRPr lang="en-GB">
              <a:solidFill>
                <a:srgbClr val="000000"/>
              </a:solidFill>
              <a:cs typeface="Arial"/>
            </a:endParaRPr>
          </a:p>
        </p:txBody>
      </p:sp>
      <p:sp>
        <p:nvSpPr>
          <p:cNvPr id="3" name="Content Placeholder 10">
            <a:extLst>
              <a:ext uri="{FF2B5EF4-FFF2-40B4-BE49-F238E27FC236}">
                <a16:creationId xmlns:a16="http://schemas.microsoft.com/office/drawing/2014/main" id="{909B2426-4B43-AF7E-C85D-4CB97F032D5A}"/>
              </a:ext>
            </a:extLst>
          </p:cNvPr>
          <p:cNvSpPr txBox="1">
            <a:spLocks noGrp="1"/>
          </p:cNvSpPr>
          <p:nvPr>
            <p:ph idx="1"/>
          </p:nvPr>
        </p:nvSpPr>
        <p:spPr>
          <a:xfrm>
            <a:off x="464487" y="1124739"/>
            <a:ext cx="8280916" cy="630332"/>
          </a:xfrm>
        </p:spPr>
        <p:txBody>
          <a:bodyPr/>
          <a:lstStyle/>
          <a:p>
            <a:pPr marL="0" lvl="0" indent="0">
              <a:lnSpc>
                <a:spcPct val="100000"/>
              </a:lnSpc>
              <a:buNone/>
            </a:pPr>
            <a:r>
              <a:rPr lang="en-GB" sz="1600" b="0"/>
              <a:t>The principles from the independent report on eliminating unnecessary workload relating to marking were that all marking should be</a:t>
            </a:r>
            <a:r>
              <a:rPr lang="en-GB" sz="1600"/>
              <a:t>:</a:t>
            </a:r>
          </a:p>
        </p:txBody>
      </p:sp>
      <p:sp>
        <p:nvSpPr>
          <p:cNvPr id="4" name="TextBox 1">
            <a:extLst>
              <a:ext uri="{FF2B5EF4-FFF2-40B4-BE49-F238E27FC236}">
                <a16:creationId xmlns:a16="http://schemas.microsoft.com/office/drawing/2014/main" id="{5AABE64A-ED12-3465-171F-138A5460D0BA}"/>
              </a:ext>
            </a:extLst>
          </p:cNvPr>
          <p:cNvSpPr txBox="1"/>
          <p:nvPr/>
        </p:nvSpPr>
        <p:spPr>
          <a:xfrm>
            <a:off x="464487" y="1789453"/>
            <a:ext cx="8208916" cy="4478145"/>
          </a:xfrm>
          <a:prstGeom prst="rect">
            <a:avLst/>
          </a:prstGeom>
          <a:solidFill>
            <a:srgbClr val="F2F2F2"/>
          </a:solidFill>
          <a:ln w="9528" cap="flat">
            <a:solidFill>
              <a:srgbClr val="000000"/>
            </a:solidFill>
            <a:prstDash val="solid"/>
            <a:miter/>
          </a:ln>
        </p:spPr>
        <p:txBody>
          <a:bodyPr vert="horz" wrap="square" lIns="91440" tIns="45720" rIns="91440" bIns="45720" anchor="t" anchorCtr="0" compatLnSpc="1">
            <a:spAutoFit/>
          </a:bodyPr>
          <a:lstStyle/>
          <a:p>
            <a:pPr marL="70485" marR="0" lvl="1" algn="l" defTabSz="914400" rtl="0" fontAlgn="auto" hangingPunct="0">
              <a:lnSpc>
                <a:spcPct val="100000"/>
              </a:lnSpc>
              <a:spcBef>
                <a:spcPts val="0"/>
              </a:spcBef>
              <a:spcAft>
                <a:spcPts val="0"/>
              </a:spcAft>
              <a:buSzPct val="100000"/>
              <a:tabLst/>
              <a:defRPr sz="1800" b="0" i="0" u="none" strike="noStrike" kern="0" cap="none" spc="0" baseline="0">
                <a:solidFill>
                  <a:srgbClr val="000000"/>
                </a:solidFill>
                <a:uFillTx/>
              </a:defRPr>
            </a:pPr>
            <a:r>
              <a:rPr lang="en-GB" sz="1900" b="1" i="0" u="none" strike="noStrike" kern="1200" cap="none" spc="0" baseline="0" dirty="0">
                <a:solidFill>
                  <a:srgbClr val="000000"/>
                </a:solidFill>
                <a:uFillTx/>
                <a:latin typeface="Arial"/>
              </a:rPr>
              <a:t>Manageable: </a:t>
            </a:r>
            <a:r>
              <a:rPr lang="en-GB" sz="1900" b="0" i="0" u="none" strike="noStrike" kern="1200" cap="none" spc="0" baseline="0" dirty="0">
                <a:solidFill>
                  <a:srgbClr val="000000"/>
                </a:solidFill>
                <a:uFillTx/>
                <a:latin typeface="Arial"/>
              </a:rPr>
              <a:t>Assessment policies should be clear that marking practice should be proportionate and consider the frequency and complexity of written feedback, and cost and time-effectiveness of marking in relation to the overall workload of teachers.</a:t>
            </a:r>
            <a:br>
              <a:rPr lang="en-GB" sz="1900" b="0" i="0" u="none" strike="noStrike" kern="1200" cap="none" spc="0" baseline="0" dirty="0">
                <a:uFillTx/>
                <a:latin typeface="Arial"/>
              </a:rPr>
            </a:br>
            <a:endParaRPr lang="en-GB" sz="1900" b="0" i="0" u="none" strike="noStrike" kern="1200" cap="none" spc="0" baseline="0">
              <a:solidFill>
                <a:srgbClr val="000000"/>
              </a:solidFill>
              <a:uFillTx/>
              <a:latin typeface="Arial"/>
              <a:cs typeface="Arial"/>
            </a:endParaRPr>
          </a:p>
          <a:p>
            <a:pPr marL="70485" marR="0" lvl="1" algn="l" defTabSz="914400">
              <a:lnSpc>
                <a:spcPct val="100000"/>
              </a:lnSpc>
              <a:spcBef>
                <a:spcPts val="0"/>
              </a:spcBef>
              <a:spcAft>
                <a:spcPts val="0"/>
              </a:spcAft>
              <a:buFont typeface="Arial" pitchFamily="34"/>
              <a:tabLst/>
              <a:defRPr sz="1800" b="0" i="0" u="none" strike="noStrike" kern="0" cap="none" spc="0" baseline="0">
                <a:solidFill>
                  <a:srgbClr val="000000"/>
                </a:solidFill>
                <a:uFillTx/>
              </a:defRPr>
            </a:pPr>
            <a:r>
              <a:rPr lang="en-GB" sz="1900" b="1" i="0" u="none" strike="noStrike" kern="1200" cap="none" spc="0" baseline="0" dirty="0">
                <a:solidFill>
                  <a:srgbClr val="000000"/>
                </a:solidFill>
                <a:uFillTx/>
                <a:latin typeface="Arial"/>
              </a:rPr>
              <a:t>Meaningful: </a:t>
            </a:r>
            <a:r>
              <a:rPr lang="en-GB" sz="1900" b="0" i="0" u="none" strike="noStrike" kern="1200" cap="none" spc="0" baseline="0" dirty="0">
                <a:solidFill>
                  <a:srgbClr val="000000"/>
                </a:solidFill>
                <a:uFillTx/>
                <a:latin typeface="Arial"/>
              </a:rPr>
              <a:t>Marking varies by age group, subject, and what works best for the pupil and teacher in relation to any particular piece of work. Teachers are encouraged to adjust their approach as necessary and trusted to incorporate the outcomes into subsequent planning and teaching.</a:t>
            </a:r>
            <a:br>
              <a:rPr lang="en-GB" sz="1900" b="0" i="0" u="none" strike="noStrike" kern="1200" cap="none" spc="0" baseline="0" dirty="0">
                <a:uFillTx/>
                <a:latin typeface="Arial"/>
              </a:rPr>
            </a:br>
            <a:endParaRPr lang="en-GB" sz="1900" b="0" i="0" u="none" strike="noStrike" kern="1200" cap="none" spc="0" baseline="0" dirty="0">
              <a:solidFill>
                <a:srgbClr val="000000"/>
              </a:solidFill>
              <a:uFillTx/>
              <a:latin typeface="Arial"/>
              <a:cs typeface="Arial"/>
            </a:endParaRPr>
          </a:p>
          <a:p>
            <a:pPr marL="70485" marR="0" lvl="1" algn="l" defTabSz="914400" rtl="0" fontAlgn="auto" hangingPunct="0">
              <a:lnSpc>
                <a:spcPct val="100000"/>
              </a:lnSpc>
              <a:spcBef>
                <a:spcPts val="0"/>
              </a:spcBef>
              <a:spcAft>
                <a:spcPts val="0"/>
              </a:spcAft>
              <a:buSzPct val="100000"/>
              <a:tabLst/>
              <a:defRPr sz="1800" b="0" i="0" u="none" strike="noStrike" kern="0" cap="none" spc="0" baseline="0">
                <a:solidFill>
                  <a:srgbClr val="000000"/>
                </a:solidFill>
                <a:uFillTx/>
              </a:defRPr>
            </a:pPr>
            <a:r>
              <a:rPr lang="en-GB" sz="1900" b="1" i="0" u="none" strike="noStrike" kern="1200" cap="none" spc="0" baseline="0" dirty="0">
                <a:solidFill>
                  <a:srgbClr val="000000"/>
                </a:solidFill>
                <a:uFillTx/>
                <a:latin typeface="Arial"/>
              </a:rPr>
              <a:t>Motivating: </a:t>
            </a:r>
            <a:r>
              <a:rPr lang="en-GB" sz="1900" b="0" i="0" u="none" strike="noStrike" kern="1200" cap="none" spc="0" baseline="0" dirty="0">
                <a:solidFill>
                  <a:srgbClr val="000000"/>
                </a:solidFill>
                <a:uFillTx/>
                <a:latin typeface="Arial"/>
              </a:rPr>
              <a:t>Marking should help to motivate pupils to progress. This </a:t>
            </a:r>
            <a:r>
              <a:rPr lang="en-GB" sz="1900" b="0" i="0" u="sng" strike="noStrike" kern="1200" cap="none" spc="0" baseline="0" dirty="0">
                <a:solidFill>
                  <a:srgbClr val="000000"/>
                </a:solidFill>
                <a:uFillTx/>
                <a:latin typeface="Arial"/>
              </a:rPr>
              <a:t>does not</a:t>
            </a:r>
            <a:r>
              <a:rPr lang="en-GB" sz="1900" b="0" i="0" u="none" strike="noStrike" kern="1200" cap="none" spc="0" baseline="0" dirty="0">
                <a:solidFill>
                  <a:srgbClr val="000000"/>
                </a:solidFill>
                <a:uFillTx/>
                <a:latin typeface="Arial"/>
              </a:rPr>
              <a:t> mean always writing in-depth comments or being universally positive: sometimes short, challenging comments or oral feedback are more effective.</a:t>
            </a:r>
            <a:endParaRPr lang="en-GB" sz="1900" b="0" i="0" u="none" strike="noStrike" kern="1200" cap="none" spc="0" baseline="0" dirty="0">
              <a:solidFill>
                <a:srgbClr val="000000"/>
              </a:solidFill>
              <a:uFillTx/>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BD45227-1C70-F406-7BBB-1A493CB4E6D2}"/>
              </a:ext>
            </a:extLst>
          </p:cNvPr>
          <p:cNvSpPr txBox="1">
            <a:spLocks noGrp="1"/>
          </p:cNvSpPr>
          <p:nvPr>
            <p:ph type="title"/>
          </p:nvPr>
        </p:nvSpPr>
        <p:spPr>
          <a:xfrm>
            <a:off x="467541" y="332658"/>
            <a:ext cx="8064898" cy="936107"/>
          </a:xfrm>
        </p:spPr>
        <p:txBody>
          <a:bodyPr/>
          <a:lstStyle/>
          <a:p>
            <a:pPr lvl="0"/>
            <a:r>
              <a:rPr lang="en-GB">
                <a:solidFill>
                  <a:srgbClr val="000000"/>
                </a:solidFill>
              </a:rPr>
              <a:t>Background and context: Ofsted</a:t>
            </a:r>
            <a:endParaRPr lang="en-GB">
              <a:solidFill>
                <a:srgbClr val="000000"/>
              </a:solidFill>
              <a:cs typeface="Arial"/>
            </a:endParaRPr>
          </a:p>
        </p:txBody>
      </p:sp>
      <p:sp>
        <p:nvSpPr>
          <p:cNvPr id="3" name="Slide Number Placeholder 2">
            <a:extLst>
              <a:ext uri="{FF2B5EF4-FFF2-40B4-BE49-F238E27FC236}">
                <a16:creationId xmlns:a16="http://schemas.microsoft.com/office/drawing/2014/main" id="{40724516-7690-85C1-5FAD-75A3630B8090}"/>
              </a:ext>
            </a:extLst>
          </p:cNvPr>
          <p:cNvSpPr txBox="1"/>
          <p:nvPr/>
        </p:nvSpPr>
        <p:spPr>
          <a:xfrm>
            <a:off x="7945386" y="6334121"/>
            <a:ext cx="514395" cy="365129"/>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0F9676F-8561-4D43-9233-8121AA11C68B}" type="slidenum">
              <a:t>4</a:t>
            </a:fld>
            <a:endParaRPr lang="en-GB" sz="1200" b="0" i="0" u="none" strike="noStrike" kern="1200" cap="none" spc="0" baseline="0">
              <a:solidFill>
                <a:srgbClr val="7F7F7F"/>
              </a:solidFill>
              <a:uFillTx/>
              <a:latin typeface="Arial"/>
            </a:endParaRPr>
          </a:p>
        </p:txBody>
      </p:sp>
      <p:sp>
        <p:nvSpPr>
          <p:cNvPr id="4" name="TextBox 1">
            <a:extLst>
              <a:ext uri="{FF2B5EF4-FFF2-40B4-BE49-F238E27FC236}">
                <a16:creationId xmlns:a16="http://schemas.microsoft.com/office/drawing/2014/main" id="{DAFB81A5-0BBF-98BA-BD08-3EA663035447}"/>
              </a:ext>
            </a:extLst>
          </p:cNvPr>
          <p:cNvSpPr txBox="1"/>
          <p:nvPr/>
        </p:nvSpPr>
        <p:spPr>
          <a:xfrm>
            <a:off x="467541" y="1845816"/>
            <a:ext cx="8208916" cy="4862870"/>
          </a:xfrm>
          <a:prstGeom prst="rect">
            <a:avLst/>
          </a:prstGeom>
          <a:solidFill>
            <a:srgbClr val="F2F2F2"/>
          </a:solidFill>
          <a:ln w="9528" cap="flat">
            <a:solidFill>
              <a:srgbClr val="00000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000" b="0" i="0" u="none" strike="noStrike" kern="1200" cap="none" spc="0" baseline="0">
              <a:solidFill>
                <a:srgbClr val="000000"/>
              </a:solidFill>
              <a:uFillTx/>
              <a:latin typeface="Arial"/>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rPr>
              <a:t>Ofsted does not specify the frequency, type or volume of marking and feedback.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B0C0C"/>
              </a:solidFill>
              <a:uFillTx/>
              <a:latin typeface="GDS Transport"/>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800" b="0" i="0" u="none" strike="noStrike" kern="1200" cap="none" spc="0" baseline="0">
                <a:solidFill>
                  <a:srgbClr val="0B0C0C"/>
                </a:solidFill>
                <a:uFillTx/>
                <a:latin typeface="Arial"/>
              </a:rPr>
              <a:t>Ofsted does not require photographic evidence of pupils’ work.</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none" strike="noStrike" kern="1200" cap="none" spc="0" baseline="0">
              <a:solidFill>
                <a:srgbClr val="000000"/>
              </a:solidFill>
              <a:uFillTx/>
              <a:latin typeface="Arial"/>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rPr>
              <a:t>Ofsted does not require schools to provide any written record of teachers’ oral feedback to pupils.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B0C0C"/>
              </a:solidFill>
              <a:uFillTx/>
              <a:latin typeface="Arial"/>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800" b="0" i="0" u="none" strike="noStrike" kern="1200" cap="none" spc="0" baseline="0">
                <a:solidFill>
                  <a:srgbClr val="0B0C0C"/>
                </a:solidFill>
                <a:uFillTx/>
                <a:latin typeface="Arial"/>
              </a:rPr>
              <a:t>Ofsted does not require schools to ensure a particular frequency or quantity of work in pupils’ books or folders.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rial"/>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rPr>
              <a:t>Ofsted will not advocate a particular method of planning (including lesson planning), teaching or assessment; it is up to schools to determine their practices and it is up to leadership teams to justify these on their own merits rather than by referring to this handbook.</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GB" sz="2000" b="0" i="0" u="none" strike="noStrike" kern="1200" cap="none" spc="0" baseline="0">
              <a:solidFill>
                <a:srgbClr val="000000"/>
              </a:solidFill>
              <a:uFillTx/>
              <a:latin typeface="Arial"/>
            </a:endParaRPr>
          </a:p>
        </p:txBody>
      </p:sp>
      <p:sp>
        <p:nvSpPr>
          <p:cNvPr id="5" name="TextBox 3">
            <a:extLst>
              <a:ext uri="{FF2B5EF4-FFF2-40B4-BE49-F238E27FC236}">
                <a16:creationId xmlns:a16="http://schemas.microsoft.com/office/drawing/2014/main" id="{2023C7D2-42CC-F850-0F90-8890C5D16EAE}"/>
              </a:ext>
            </a:extLst>
          </p:cNvPr>
          <p:cNvSpPr txBox="1"/>
          <p:nvPr/>
        </p:nvSpPr>
        <p:spPr>
          <a:xfrm>
            <a:off x="467541" y="1097846"/>
            <a:ext cx="8208907"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rPr>
              <a:t>Ofsted ‘Clarification for schools’ (paragraphs 72-77 of the school inspection handbook, 2021) states: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6AEFE-42A4-85C0-7A0C-398644E58D07}"/>
              </a:ext>
            </a:extLst>
          </p:cNvPr>
          <p:cNvSpPr txBox="1">
            <a:spLocks noGrp="1"/>
          </p:cNvSpPr>
          <p:nvPr>
            <p:ph type="title"/>
          </p:nvPr>
        </p:nvSpPr>
        <p:spPr>
          <a:xfrm>
            <a:off x="684208" y="333371"/>
            <a:ext cx="7775572" cy="1151412"/>
          </a:xfrm>
        </p:spPr>
        <p:txBody>
          <a:bodyPr/>
          <a:lstStyle/>
          <a:p>
            <a:pPr lvl="0"/>
            <a:r>
              <a:rPr lang="en-GB">
                <a:solidFill>
                  <a:srgbClr val="000000"/>
                </a:solidFill>
              </a:rPr>
              <a:t>What is the purpose of feedback and marking?</a:t>
            </a:r>
            <a:endParaRPr lang="en-GB">
              <a:solidFill>
                <a:srgbClr val="000000"/>
              </a:solidFill>
              <a:cs typeface="Arial"/>
            </a:endParaRPr>
          </a:p>
        </p:txBody>
      </p:sp>
      <p:sp>
        <p:nvSpPr>
          <p:cNvPr id="3" name="Right Arrow Callout 9">
            <a:extLst>
              <a:ext uri="{FF2B5EF4-FFF2-40B4-BE49-F238E27FC236}">
                <a16:creationId xmlns:a16="http://schemas.microsoft.com/office/drawing/2014/main" id="{C689D743-55A6-60D9-3127-39A0932F8279}"/>
              </a:ext>
            </a:extLst>
          </p:cNvPr>
          <p:cNvSpPr/>
          <p:nvPr/>
        </p:nvSpPr>
        <p:spPr>
          <a:xfrm>
            <a:off x="684208" y="1484784"/>
            <a:ext cx="4679871" cy="3240359"/>
          </a:xfrm>
          <a:custGeom>
            <a:avLst/>
            <a:gdLst>
              <a:gd name="f0" fmla="val 10800000"/>
              <a:gd name="f1" fmla="val 5400000"/>
              <a:gd name="f2" fmla="val 180"/>
              <a:gd name="f3" fmla="val w"/>
              <a:gd name="f4" fmla="val h"/>
              <a:gd name="f5" fmla="val ss"/>
              <a:gd name="f6" fmla="val 0"/>
              <a:gd name="f7" fmla="val 25000"/>
              <a:gd name="f8" fmla="val 64977"/>
              <a:gd name="f9" fmla="+- 0 0 -360"/>
              <a:gd name="f10" fmla="+- 0 0 -180"/>
              <a:gd name="f11" fmla="abs f3"/>
              <a:gd name="f12" fmla="abs f4"/>
              <a:gd name="f13" fmla="abs f5"/>
              <a:gd name="f14" fmla="*/ f9 f0 1"/>
              <a:gd name="f15" fmla="*/ f10 f0 1"/>
              <a:gd name="f16" fmla="?: f11 f3 1"/>
              <a:gd name="f17" fmla="?: f12 f4 1"/>
              <a:gd name="f18" fmla="?: f13 f5 1"/>
              <a:gd name="f19" fmla="*/ f14 1 f2"/>
              <a:gd name="f20" fmla="*/ f15 1 f2"/>
              <a:gd name="f21" fmla="*/ f16 1 21600"/>
              <a:gd name="f22" fmla="*/ f17 1 21600"/>
              <a:gd name="f23" fmla="*/ 21600 f16 1"/>
              <a:gd name="f24" fmla="*/ 21600 f17 1"/>
              <a:gd name="f25" fmla="+- f19 0 f1"/>
              <a:gd name="f26" fmla="+- f20 0 f1"/>
              <a:gd name="f27" fmla="min f22 f21"/>
              <a:gd name="f28" fmla="*/ f23 1 f18"/>
              <a:gd name="f29" fmla="*/ f24 1 f18"/>
              <a:gd name="f30" fmla="val f28"/>
              <a:gd name="f31" fmla="val f29"/>
              <a:gd name="f32" fmla="*/ f6 f27 1"/>
              <a:gd name="f33" fmla="+- f31 0 f6"/>
              <a:gd name="f34" fmla="+- f30 0 f6"/>
              <a:gd name="f35" fmla="*/ f31 f27 1"/>
              <a:gd name="f36" fmla="*/ f30 f27 1"/>
              <a:gd name="f37" fmla="*/ f33 1 2"/>
              <a:gd name="f38" fmla="min f34 f33"/>
              <a:gd name="f39" fmla="*/ f34 f8 1"/>
              <a:gd name="f40" fmla="+- f6 f37 0"/>
              <a:gd name="f41" fmla="*/ f38 f7 1"/>
              <a:gd name="f42" fmla="*/ f39 1 100000"/>
              <a:gd name="f43" fmla="*/ f41 1 100000"/>
              <a:gd name="f44" fmla="*/ f41 1 200000"/>
              <a:gd name="f45" fmla="*/ f42 1 2"/>
              <a:gd name="f46" fmla="*/ f42 f27 1"/>
              <a:gd name="f47" fmla="*/ f40 f27 1"/>
              <a:gd name="f48" fmla="+- f40 0 f43"/>
              <a:gd name="f49" fmla="+- f40 0 f44"/>
              <a:gd name="f50" fmla="+- f40 f44 0"/>
              <a:gd name="f51" fmla="+- f40 f43 0"/>
              <a:gd name="f52" fmla="+- f30 0 f43"/>
              <a:gd name="f53" fmla="*/ f45 f27 1"/>
              <a:gd name="f54" fmla="*/ f49 f27 1"/>
              <a:gd name="f55" fmla="*/ f52 f27 1"/>
              <a:gd name="f56" fmla="*/ f48 f27 1"/>
              <a:gd name="f57" fmla="*/ f51 f27 1"/>
              <a:gd name="f58" fmla="*/ f50 f27 1"/>
            </a:gdLst>
            <a:ahLst/>
            <a:cxnLst>
              <a:cxn ang="3cd4">
                <a:pos x="hc" y="t"/>
              </a:cxn>
              <a:cxn ang="0">
                <a:pos x="r" y="vc"/>
              </a:cxn>
              <a:cxn ang="cd4">
                <a:pos x="hc" y="b"/>
              </a:cxn>
              <a:cxn ang="cd2">
                <a:pos x="l" y="vc"/>
              </a:cxn>
              <a:cxn ang="f25">
                <a:pos x="f53" y="f32"/>
              </a:cxn>
              <a:cxn ang="f26">
                <a:pos x="f53" y="f35"/>
              </a:cxn>
            </a:cxnLst>
            <a:rect l="f32" t="f32" r="f46" b="f35"/>
            <a:pathLst>
              <a:path>
                <a:moveTo>
                  <a:pt x="f32" y="f32"/>
                </a:moveTo>
                <a:lnTo>
                  <a:pt x="f46" y="f32"/>
                </a:lnTo>
                <a:lnTo>
                  <a:pt x="f46" y="f54"/>
                </a:lnTo>
                <a:lnTo>
                  <a:pt x="f55" y="f54"/>
                </a:lnTo>
                <a:lnTo>
                  <a:pt x="f55" y="f56"/>
                </a:lnTo>
                <a:lnTo>
                  <a:pt x="f36" y="f47"/>
                </a:lnTo>
                <a:lnTo>
                  <a:pt x="f55" y="f57"/>
                </a:lnTo>
                <a:lnTo>
                  <a:pt x="f55" y="f58"/>
                </a:lnTo>
                <a:lnTo>
                  <a:pt x="f46" y="f58"/>
                </a:lnTo>
                <a:lnTo>
                  <a:pt x="f46" y="f35"/>
                </a:lnTo>
                <a:lnTo>
                  <a:pt x="f32" y="f35"/>
                </a:lnTo>
                <a:close/>
              </a:path>
            </a:pathLst>
          </a:custGeom>
          <a:noFill/>
          <a:ln w="25402"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Arial"/>
              </a:rPr>
              <a:t>1. What outcomes do we want from feedback and marking for</a:t>
            </a:r>
            <a:r>
              <a:rPr lang="en-GB" sz="2400" b="0" i="0" u="none" strike="noStrike" kern="0" cap="none" spc="0" baseline="0">
                <a:solidFill>
                  <a:srgbClr val="000000"/>
                </a:solidFill>
                <a:uFillTx/>
                <a:latin typeface="Arial"/>
              </a:rPr>
              <a:t>:</a:t>
            </a:r>
            <a:endParaRPr lang="en-US" sz="2400" b="0" i="0" u="none" strike="noStrike" kern="1200" cap="none" spc="0" baseline="0">
              <a:solidFill>
                <a:srgbClr val="000000"/>
              </a:solidFill>
              <a:uFillTx/>
              <a:latin typeface="Arial"/>
            </a:endParaRPr>
          </a:p>
        </p:txBody>
      </p:sp>
      <p:sp>
        <p:nvSpPr>
          <p:cNvPr id="4" name="Rectangle 11">
            <a:extLst>
              <a:ext uri="{FF2B5EF4-FFF2-40B4-BE49-F238E27FC236}">
                <a16:creationId xmlns:a16="http://schemas.microsoft.com/office/drawing/2014/main" id="{A6A18531-7075-C6A5-13CC-C7C970AC5371}"/>
              </a:ext>
            </a:extLst>
          </p:cNvPr>
          <p:cNvSpPr/>
          <p:nvPr/>
        </p:nvSpPr>
        <p:spPr>
          <a:xfrm>
            <a:off x="5608216" y="1493571"/>
            <a:ext cx="2880323" cy="494013"/>
          </a:xfrm>
          <a:prstGeom prst="rect">
            <a:avLst/>
          </a:prstGeom>
          <a:noFill/>
          <a:ln w="25402"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rPr>
              <a:t>Pupils?</a:t>
            </a:r>
          </a:p>
        </p:txBody>
      </p:sp>
      <p:sp>
        <p:nvSpPr>
          <p:cNvPr id="5" name="Rectangle 10">
            <a:extLst>
              <a:ext uri="{FF2B5EF4-FFF2-40B4-BE49-F238E27FC236}">
                <a16:creationId xmlns:a16="http://schemas.microsoft.com/office/drawing/2014/main" id="{0A60A4CF-5B36-672F-3D25-4D0ABCF8CE0C}"/>
              </a:ext>
            </a:extLst>
          </p:cNvPr>
          <p:cNvSpPr/>
          <p:nvPr/>
        </p:nvSpPr>
        <p:spPr>
          <a:xfrm>
            <a:off x="5608216" y="2177963"/>
            <a:ext cx="2880323" cy="494013"/>
          </a:xfrm>
          <a:prstGeom prst="rect">
            <a:avLst/>
          </a:prstGeom>
          <a:noFill/>
          <a:ln w="25402"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rPr>
              <a:t>Teachers?</a:t>
            </a:r>
          </a:p>
        </p:txBody>
      </p:sp>
      <p:sp>
        <p:nvSpPr>
          <p:cNvPr id="6" name="Rectangle 12">
            <a:extLst>
              <a:ext uri="{FF2B5EF4-FFF2-40B4-BE49-F238E27FC236}">
                <a16:creationId xmlns:a16="http://schemas.microsoft.com/office/drawing/2014/main" id="{8FC55189-1FFE-8E5D-E99A-0ACFAD9488C9}"/>
              </a:ext>
            </a:extLst>
          </p:cNvPr>
          <p:cNvSpPr/>
          <p:nvPr/>
        </p:nvSpPr>
        <p:spPr>
          <a:xfrm>
            <a:off x="5608216" y="2862355"/>
            <a:ext cx="2880323" cy="494013"/>
          </a:xfrm>
          <a:prstGeom prst="rect">
            <a:avLst/>
          </a:prstGeom>
          <a:noFill/>
          <a:ln w="25402"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rPr>
              <a:t>Parents?</a:t>
            </a:r>
          </a:p>
        </p:txBody>
      </p:sp>
      <p:sp>
        <p:nvSpPr>
          <p:cNvPr id="7" name="Rectangle 13">
            <a:extLst>
              <a:ext uri="{FF2B5EF4-FFF2-40B4-BE49-F238E27FC236}">
                <a16:creationId xmlns:a16="http://schemas.microsoft.com/office/drawing/2014/main" id="{B72256BE-BED2-1567-285F-DDDC356AE14D}"/>
              </a:ext>
            </a:extLst>
          </p:cNvPr>
          <p:cNvSpPr/>
          <p:nvPr/>
        </p:nvSpPr>
        <p:spPr>
          <a:xfrm>
            <a:off x="5608216" y="3546738"/>
            <a:ext cx="2880323" cy="494013"/>
          </a:xfrm>
          <a:prstGeom prst="rect">
            <a:avLst/>
          </a:prstGeom>
          <a:noFill/>
          <a:ln w="25402"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rPr>
              <a:t>School?</a:t>
            </a:r>
          </a:p>
        </p:txBody>
      </p:sp>
      <p:sp>
        <p:nvSpPr>
          <p:cNvPr id="8" name="Rectangle 14">
            <a:extLst>
              <a:ext uri="{FF2B5EF4-FFF2-40B4-BE49-F238E27FC236}">
                <a16:creationId xmlns:a16="http://schemas.microsoft.com/office/drawing/2014/main" id="{29D31420-B65A-288A-529E-F6412A532758}"/>
              </a:ext>
            </a:extLst>
          </p:cNvPr>
          <p:cNvSpPr/>
          <p:nvPr/>
        </p:nvSpPr>
        <p:spPr>
          <a:xfrm>
            <a:off x="5608216" y="4231129"/>
            <a:ext cx="2880323" cy="494013"/>
          </a:xfrm>
          <a:prstGeom prst="rect">
            <a:avLst/>
          </a:prstGeom>
          <a:noFill/>
          <a:ln w="25402"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rPr>
              <a:t>Others?</a:t>
            </a:r>
          </a:p>
        </p:txBody>
      </p:sp>
      <p:sp>
        <p:nvSpPr>
          <p:cNvPr id="9" name="Rectangle 8">
            <a:extLst>
              <a:ext uri="{FF2B5EF4-FFF2-40B4-BE49-F238E27FC236}">
                <a16:creationId xmlns:a16="http://schemas.microsoft.com/office/drawing/2014/main" id="{731D50C2-455C-448C-3ED7-59689FBC0602}"/>
              </a:ext>
            </a:extLst>
          </p:cNvPr>
          <p:cNvSpPr/>
          <p:nvPr/>
        </p:nvSpPr>
        <p:spPr>
          <a:xfrm>
            <a:off x="684208" y="5136248"/>
            <a:ext cx="7848551" cy="1224134"/>
          </a:xfrm>
          <a:prstGeom prst="rect">
            <a:avLst/>
          </a:prstGeom>
          <a:noFill/>
          <a:ln w="25402"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Arial"/>
              </a:rPr>
              <a:t>2. In what ways do pupils receive feedback other than from marking?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05772-21FB-B7F8-CD0A-D1B223018E7E}"/>
              </a:ext>
            </a:extLst>
          </p:cNvPr>
          <p:cNvSpPr txBox="1">
            <a:spLocks noGrp="1"/>
          </p:cNvSpPr>
          <p:nvPr>
            <p:ph type="title"/>
          </p:nvPr>
        </p:nvSpPr>
        <p:spPr>
          <a:xfrm>
            <a:off x="684208" y="251752"/>
            <a:ext cx="7775572" cy="1295430"/>
          </a:xfrm>
        </p:spPr>
        <p:txBody>
          <a:bodyPr/>
          <a:lstStyle/>
          <a:p>
            <a:pPr lvl="0"/>
            <a:r>
              <a:rPr lang="en-GB">
                <a:solidFill>
                  <a:srgbClr val="000000"/>
                </a:solidFill>
              </a:rPr>
              <a:t>What is the impact of feedback and marking?</a:t>
            </a:r>
            <a:endParaRPr lang="en-GB">
              <a:solidFill>
                <a:srgbClr val="000000"/>
              </a:solidFill>
              <a:cs typeface="Arial"/>
            </a:endParaRPr>
          </a:p>
        </p:txBody>
      </p:sp>
      <p:sp>
        <p:nvSpPr>
          <p:cNvPr id="3" name="Content Placeholder 2">
            <a:extLst>
              <a:ext uri="{FF2B5EF4-FFF2-40B4-BE49-F238E27FC236}">
                <a16:creationId xmlns:a16="http://schemas.microsoft.com/office/drawing/2014/main" id="{8A78228B-460C-7155-48E1-0DE0194BB17C}"/>
              </a:ext>
            </a:extLst>
          </p:cNvPr>
          <p:cNvSpPr txBox="1">
            <a:spLocks noGrp="1"/>
          </p:cNvSpPr>
          <p:nvPr>
            <p:ph idx="1"/>
          </p:nvPr>
        </p:nvSpPr>
        <p:spPr>
          <a:xfrm>
            <a:off x="684208" y="1473857"/>
            <a:ext cx="7775572" cy="552462"/>
          </a:xfrm>
        </p:spPr>
        <p:txBody>
          <a:bodyPr/>
          <a:lstStyle/>
          <a:p>
            <a:pPr marL="0" lvl="0" indent="0">
              <a:buNone/>
            </a:pPr>
            <a:r>
              <a:rPr lang="en-GB" sz="2400" b="0"/>
              <a:t>Think of a specific module or unit that you teach:</a:t>
            </a:r>
          </a:p>
          <a:p>
            <a:pPr lvl="0">
              <a:buFont typeface="Arial" pitchFamily="34"/>
              <a:buChar char="•"/>
            </a:pPr>
            <a:endParaRPr lang="en-GB"/>
          </a:p>
          <a:p>
            <a:pPr marL="0" lvl="0" indent="0">
              <a:buNone/>
            </a:pPr>
            <a:endParaRPr lang="en-GB"/>
          </a:p>
          <a:p>
            <a:pPr lvl="0">
              <a:buFont typeface="Arial" pitchFamily="34"/>
              <a:buChar char="•"/>
            </a:pPr>
            <a:endParaRPr lang="en-GB"/>
          </a:p>
        </p:txBody>
      </p:sp>
      <p:sp>
        <p:nvSpPr>
          <p:cNvPr id="4" name="Rectangle 3">
            <a:extLst>
              <a:ext uri="{FF2B5EF4-FFF2-40B4-BE49-F238E27FC236}">
                <a16:creationId xmlns:a16="http://schemas.microsoft.com/office/drawing/2014/main" id="{FC3D3132-0364-6874-4168-D5C4BB7C15C1}"/>
              </a:ext>
            </a:extLst>
          </p:cNvPr>
          <p:cNvSpPr/>
          <p:nvPr/>
        </p:nvSpPr>
        <p:spPr>
          <a:xfrm>
            <a:off x="684208" y="2132133"/>
            <a:ext cx="7775572" cy="2039825"/>
          </a:xfrm>
          <a:prstGeom prst="rect">
            <a:avLst/>
          </a:prstGeom>
          <a:noFill/>
          <a:ln w="25402" cap="flat">
            <a:solidFill>
              <a:srgbClr val="000000"/>
            </a:solidFill>
            <a:prstDash val="solid"/>
            <a:miter/>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Arial"/>
              </a:rPr>
              <a:t>1. Individually, compile an impact graph or matrix which maps:</a:t>
            </a:r>
            <a:endParaRPr lang="en-GB" sz="2400" b="0" i="0" u="none" strike="noStrike" kern="0" cap="none" spc="0" baseline="0">
              <a:solidFill>
                <a:srgbClr val="000000"/>
              </a:solidFill>
              <a:uFillTx/>
              <a:latin typeface="Arial"/>
            </a:endParaRPr>
          </a:p>
          <a:p>
            <a:pPr marL="720720" marR="0" lvl="1" indent="-360365"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Arial"/>
              </a:rPr>
              <a:t>the amount of time you spend on each feedback or marking activity; and </a:t>
            </a:r>
          </a:p>
          <a:p>
            <a:pPr marL="720720" marR="0" lvl="1" indent="-360365"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Arial"/>
              </a:rPr>
              <a:t>the impact that each has on pupils.</a:t>
            </a:r>
          </a:p>
        </p:txBody>
      </p:sp>
      <p:sp>
        <p:nvSpPr>
          <p:cNvPr id="5" name="Rectangle 5">
            <a:extLst>
              <a:ext uri="{FF2B5EF4-FFF2-40B4-BE49-F238E27FC236}">
                <a16:creationId xmlns:a16="http://schemas.microsoft.com/office/drawing/2014/main" id="{55C7CF4A-C46D-B8C6-4CCB-D30297BAE29A}"/>
              </a:ext>
            </a:extLst>
          </p:cNvPr>
          <p:cNvSpPr/>
          <p:nvPr/>
        </p:nvSpPr>
        <p:spPr>
          <a:xfrm>
            <a:off x="684208" y="4509116"/>
            <a:ext cx="7775572" cy="1657386"/>
          </a:xfrm>
          <a:prstGeom prst="rect">
            <a:avLst/>
          </a:prstGeom>
          <a:noFill/>
          <a:ln w="25402" cap="flat">
            <a:solidFill>
              <a:srgbClr val="000000"/>
            </a:solidFill>
            <a:prstDash val="solid"/>
            <a:miter/>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dirty="0">
                <a:solidFill>
                  <a:srgbClr val="000000"/>
                </a:solidFill>
                <a:uFillTx/>
                <a:latin typeface="Arial"/>
              </a:rPr>
              <a:t>2. In your group, reflect on your findings:</a:t>
            </a:r>
          </a:p>
          <a:p>
            <a:pPr marL="720090" marR="0" lvl="1" indent="-360045" algn="l" defTabSz="914400" rtl="0" fontAlgn="auto" hangingPunct="1">
              <a:lnSpc>
                <a:spcPct val="100000"/>
              </a:lnSpc>
              <a:spcBef>
                <a:spcPts val="0"/>
              </a:spcBef>
              <a:spcAft>
                <a:spcPts val="0"/>
              </a:spcAft>
              <a:buSzPct val="100000"/>
              <a:buFont typeface="Arial" pitchFamily="34"/>
              <a:buChar char="•"/>
              <a:tabLst>
                <a:tab pos="720720" algn="l"/>
              </a:tabLst>
              <a:defRPr sz="1800" b="0" i="0" u="none" strike="noStrike" kern="0" cap="none" spc="0" baseline="0">
                <a:solidFill>
                  <a:srgbClr val="000000"/>
                </a:solidFill>
                <a:uFillTx/>
              </a:defRPr>
            </a:pPr>
            <a:r>
              <a:rPr lang="en-GB" sz="2400" dirty="0">
                <a:solidFill>
                  <a:srgbClr val="000000"/>
                </a:solidFill>
                <a:latin typeface="Arial"/>
              </a:rPr>
              <a:t>what</a:t>
            </a:r>
            <a:r>
              <a:rPr lang="en-GB" sz="2400" b="0" i="0" u="none" strike="noStrike" kern="1200" cap="none" spc="0" baseline="0" dirty="0">
                <a:solidFill>
                  <a:srgbClr val="000000"/>
                </a:solidFill>
                <a:uFillTx/>
                <a:latin typeface="Arial"/>
              </a:rPr>
              <a:t> is time-consuming but worthwhile?</a:t>
            </a:r>
            <a:endParaRPr lang="en-GB" sz="2400" b="0" i="0" u="none" strike="noStrike" kern="1200" cap="none" spc="0" baseline="0" dirty="0">
              <a:solidFill>
                <a:srgbClr val="000000"/>
              </a:solidFill>
              <a:uFillTx/>
              <a:latin typeface="Arial"/>
              <a:cs typeface="Arial"/>
            </a:endParaRPr>
          </a:p>
          <a:p>
            <a:pPr marL="720090" marR="0" lvl="1" indent="-360045" algn="l" defTabSz="914400" rtl="0" fontAlgn="auto" hangingPunct="1">
              <a:lnSpc>
                <a:spcPct val="100000"/>
              </a:lnSpc>
              <a:spcBef>
                <a:spcPts val="0"/>
              </a:spcBef>
              <a:spcAft>
                <a:spcPts val="0"/>
              </a:spcAft>
              <a:buSzPct val="100000"/>
              <a:buFont typeface="Arial" pitchFamily="34"/>
              <a:buChar char="•"/>
              <a:tabLst>
                <a:tab pos="720720" algn="l"/>
              </a:tabLst>
              <a:defRPr sz="1800" b="0" i="0" u="none" strike="noStrike" kern="0" cap="none" spc="0" baseline="0">
                <a:solidFill>
                  <a:srgbClr val="000000"/>
                </a:solidFill>
                <a:uFillTx/>
              </a:defRPr>
            </a:pPr>
            <a:r>
              <a:rPr lang="en-GB" sz="2400" dirty="0">
                <a:solidFill>
                  <a:srgbClr val="000000"/>
                </a:solidFill>
                <a:latin typeface="Arial"/>
              </a:rPr>
              <a:t>which</a:t>
            </a:r>
            <a:r>
              <a:rPr lang="en-GB" sz="2400" b="0" i="0" u="none" strike="noStrike" kern="1200" cap="none" spc="0" baseline="0" dirty="0">
                <a:solidFill>
                  <a:srgbClr val="000000"/>
                </a:solidFill>
                <a:uFillTx/>
                <a:latin typeface="Arial"/>
              </a:rPr>
              <a:t> activities have little impact on pupils?</a:t>
            </a:r>
            <a:endParaRPr lang="en-GB" sz="2400" b="0" i="0" u="none" strike="noStrike" kern="1200" cap="none" spc="0" baseline="0" dirty="0">
              <a:solidFill>
                <a:srgbClr val="000000"/>
              </a:solidFill>
              <a:uFillTx/>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167D7-9034-B86F-ADF6-7BC54296EA7D}"/>
              </a:ext>
            </a:extLst>
          </p:cNvPr>
          <p:cNvSpPr txBox="1">
            <a:spLocks noGrp="1"/>
          </p:cNvSpPr>
          <p:nvPr>
            <p:ph type="title"/>
          </p:nvPr>
        </p:nvSpPr>
        <p:spPr/>
        <p:txBody>
          <a:bodyPr/>
          <a:lstStyle/>
          <a:p>
            <a:pPr lvl="0"/>
            <a:r>
              <a:rPr lang="en-GB">
                <a:solidFill>
                  <a:srgbClr val="000000"/>
                </a:solidFill>
              </a:rPr>
              <a:t>Next steps</a:t>
            </a:r>
            <a:endParaRPr lang="en-GB">
              <a:solidFill>
                <a:srgbClr val="000000"/>
              </a:solidFill>
              <a:cs typeface="Arial"/>
            </a:endParaRPr>
          </a:p>
        </p:txBody>
      </p:sp>
      <p:sp>
        <p:nvSpPr>
          <p:cNvPr id="3" name="Content Placeholder 2">
            <a:extLst>
              <a:ext uri="{FF2B5EF4-FFF2-40B4-BE49-F238E27FC236}">
                <a16:creationId xmlns:a16="http://schemas.microsoft.com/office/drawing/2014/main" id="{F4BB16A2-E45B-0361-07E2-F157E94548E2}"/>
              </a:ext>
            </a:extLst>
          </p:cNvPr>
          <p:cNvSpPr txBox="1">
            <a:spLocks noGrp="1"/>
          </p:cNvSpPr>
          <p:nvPr>
            <p:ph idx="1"/>
          </p:nvPr>
        </p:nvSpPr>
        <p:spPr>
          <a:ln w="9528">
            <a:solidFill>
              <a:srgbClr val="000000"/>
            </a:solidFill>
            <a:prstDash val="solid"/>
          </a:ln>
        </p:spPr>
        <p:txBody>
          <a:bodyPr/>
          <a:lstStyle/>
          <a:p>
            <a:pPr marL="0" lvl="0" indent="0">
              <a:buNone/>
            </a:pPr>
            <a:r>
              <a:rPr lang="en-GB" sz="2400" b="0"/>
              <a:t>In the light of what we want feedback and marking to achieve, and the impact of the time we spend on each activity:</a:t>
            </a:r>
          </a:p>
        </p:txBody>
      </p:sp>
      <p:sp>
        <p:nvSpPr>
          <p:cNvPr id="4" name="Right Arrow Callout 6">
            <a:extLst>
              <a:ext uri="{FF2B5EF4-FFF2-40B4-BE49-F238E27FC236}">
                <a16:creationId xmlns:a16="http://schemas.microsoft.com/office/drawing/2014/main" id="{C8F1DDD8-27ED-55B9-A616-E568CEBF3055}"/>
              </a:ext>
            </a:extLst>
          </p:cNvPr>
          <p:cNvSpPr/>
          <p:nvPr/>
        </p:nvSpPr>
        <p:spPr>
          <a:xfrm>
            <a:off x="684208" y="2597206"/>
            <a:ext cx="3599755" cy="1983918"/>
          </a:xfrm>
          <a:custGeom>
            <a:avLst/>
            <a:gdLst>
              <a:gd name="f0" fmla="val 10800000"/>
              <a:gd name="f1" fmla="val 5400000"/>
              <a:gd name="f2" fmla="val 180"/>
              <a:gd name="f3" fmla="val w"/>
              <a:gd name="f4" fmla="val h"/>
              <a:gd name="f5" fmla="val ss"/>
              <a:gd name="f6" fmla="val 0"/>
              <a:gd name="f7" fmla="val 27736"/>
              <a:gd name="f8" fmla="val 23632"/>
              <a:gd name="f9" fmla="val 34575"/>
              <a:gd name="f10" fmla="val 71735"/>
              <a:gd name="f11" fmla="+- 0 0 -360"/>
              <a:gd name="f12" fmla="+- 0 0 -180"/>
              <a:gd name="f13" fmla="abs f3"/>
              <a:gd name="f14" fmla="abs f4"/>
              <a:gd name="f15" fmla="abs f5"/>
              <a:gd name="f16" fmla="*/ f11 f0 1"/>
              <a:gd name="f17" fmla="*/ f12 f0 1"/>
              <a:gd name="f18" fmla="?: f13 f3 1"/>
              <a:gd name="f19" fmla="?: f14 f4 1"/>
              <a:gd name="f20" fmla="?: f15 f5 1"/>
              <a:gd name="f21" fmla="*/ f16 1 f2"/>
              <a:gd name="f22" fmla="*/ f17 1 f2"/>
              <a:gd name="f23" fmla="*/ f18 1 21600"/>
              <a:gd name="f24" fmla="*/ f19 1 21600"/>
              <a:gd name="f25" fmla="*/ 21600 f18 1"/>
              <a:gd name="f26" fmla="*/ 21600 f19 1"/>
              <a:gd name="f27" fmla="+- f21 0 f1"/>
              <a:gd name="f28" fmla="+- f22 0 f1"/>
              <a:gd name="f29" fmla="min f24 f23"/>
              <a:gd name="f30" fmla="*/ f25 1 f20"/>
              <a:gd name="f31" fmla="*/ f26 1 f20"/>
              <a:gd name="f32" fmla="val f30"/>
              <a:gd name="f33" fmla="val f31"/>
              <a:gd name="f34" fmla="*/ f6 f29 1"/>
              <a:gd name="f35" fmla="+- f33 0 f6"/>
              <a:gd name="f36" fmla="+- f32 0 f6"/>
              <a:gd name="f37" fmla="*/ f33 f29 1"/>
              <a:gd name="f38" fmla="*/ f32 f29 1"/>
              <a:gd name="f39" fmla="*/ f35 1 2"/>
              <a:gd name="f40" fmla="min f36 f35"/>
              <a:gd name="f41" fmla="*/ f36 f10 1"/>
              <a:gd name="f42" fmla="+- f6 f39 0"/>
              <a:gd name="f43" fmla="*/ f40 f8 1"/>
              <a:gd name="f44" fmla="*/ f40 f7 1"/>
              <a:gd name="f45" fmla="*/ f40 f9 1"/>
              <a:gd name="f46" fmla="*/ f41 1 100000"/>
              <a:gd name="f47" fmla="*/ f43 1 100000"/>
              <a:gd name="f48" fmla="*/ f44 1 200000"/>
              <a:gd name="f49" fmla="*/ f45 1 100000"/>
              <a:gd name="f50" fmla="*/ f46 1 2"/>
              <a:gd name="f51" fmla="*/ f46 f29 1"/>
              <a:gd name="f52" fmla="*/ f42 f29 1"/>
              <a:gd name="f53" fmla="+- f42 0 f47"/>
              <a:gd name="f54" fmla="+- f42 0 f48"/>
              <a:gd name="f55" fmla="+- f42 f48 0"/>
              <a:gd name="f56" fmla="+- f42 f47 0"/>
              <a:gd name="f57" fmla="+- f32 0 f49"/>
              <a:gd name="f58" fmla="*/ f50 f29 1"/>
              <a:gd name="f59" fmla="*/ f54 f29 1"/>
              <a:gd name="f60" fmla="*/ f57 f29 1"/>
              <a:gd name="f61" fmla="*/ f53 f29 1"/>
              <a:gd name="f62" fmla="*/ f56 f29 1"/>
              <a:gd name="f63" fmla="*/ f55 f29 1"/>
            </a:gdLst>
            <a:ahLst/>
            <a:cxnLst>
              <a:cxn ang="3cd4">
                <a:pos x="hc" y="t"/>
              </a:cxn>
              <a:cxn ang="0">
                <a:pos x="r" y="vc"/>
              </a:cxn>
              <a:cxn ang="cd4">
                <a:pos x="hc" y="b"/>
              </a:cxn>
              <a:cxn ang="cd2">
                <a:pos x="l" y="vc"/>
              </a:cxn>
              <a:cxn ang="f27">
                <a:pos x="f58" y="f34"/>
              </a:cxn>
              <a:cxn ang="f28">
                <a:pos x="f58" y="f37"/>
              </a:cxn>
            </a:cxnLst>
            <a:rect l="f34" t="f34" r="f51" b="f37"/>
            <a:pathLst>
              <a:path>
                <a:moveTo>
                  <a:pt x="f34" y="f34"/>
                </a:moveTo>
                <a:lnTo>
                  <a:pt x="f51" y="f34"/>
                </a:lnTo>
                <a:lnTo>
                  <a:pt x="f51" y="f59"/>
                </a:lnTo>
                <a:lnTo>
                  <a:pt x="f60" y="f59"/>
                </a:lnTo>
                <a:lnTo>
                  <a:pt x="f60" y="f61"/>
                </a:lnTo>
                <a:lnTo>
                  <a:pt x="f38" y="f52"/>
                </a:lnTo>
                <a:lnTo>
                  <a:pt x="f60" y="f62"/>
                </a:lnTo>
                <a:lnTo>
                  <a:pt x="f60" y="f63"/>
                </a:lnTo>
                <a:lnTo>
                  <a:pt x="f51" y="f63"/>
                </a:lnTo>
                <a:lnTo>
                  <a:pt x="f51" y="f37"/>
                </a:lnTo>
                <a:lnTo>
                  <a:pt x="f34" y="f37"/>
                </a:lnTo>
                <a:close/>
              </a:path>
            </a:pathLst>
          </a:custGeom>
          <a:noFill/>
          <a:ln w="25402"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Arial"/>
              </a:rPr>
              <a:t>1. What changes can we consider to school policy?</a:t>
            </a:r>
            <a:endParaRPr lang="en-US" sz="2400" b="0" i="0" u="none" strike="noStrike" kern="1200" cap="none" spc="0" baseline="0">
              <a:solidFill>
                <a:srgbClr val="000000"/>
              </a:solidFill>
              <a:uFillTx/>
              <a:latin typeface="Arial"/>
            </a:endParaRPr>
          </a:p>
        </p:txBody>
      </p:sp>
      <p:sp>
        <p:nvSpPr>
          <p:cNvPr id="5" name="Rectangle 8">
            <a:extLst>
              <a:ext uri="{FF2B5EF4-FFF2-40B4-BE49-F238E27FC236}">
                <a16:creationId xmlns:a16="http://schemas.microsoft.com/office/drawing/2014/main" id="{167BAD29-0793-DE4A-3245-A626E9ADA022}"/>
              </a:ext>
            </a:extLst>
          </p:cNvPr>
          <p:cNvSpPr/>
          <p:nvPr/>
        </p:nvSpPr>
        <p:spPr>
          <a:xfrm>
            <a:off x="4494943" y="2603406"/>
            <a:ext cx="3893478" cy="944328"/>
          </a:xfrm>
          <a:prstGeom prst="rect">
            <a:avLst/>
          </a:prstGeom>
          <a:noFill/>
          <a:ln w="25402"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rPr>
              <a:t>What evidence do we have to support these changes?</a:t>
            </a:r>
          </a:p>
        </p:txBody>
      </p:sp>
      <p:sp>
        <p:nvSpPr>
          <p:cNvPr id="6" name="Rectangle 7">
            <a:extLst>
              <a:ext uri="{FF2B5EF4-FFF2-40B4-BE49-F238E27FC236}">
                <a16:creationId xmlns:a16="http://schemas.microsoft.com/office/drawing/2014/main" id="{6AEA8859-4C10-BBF7-AC8D-1E9ADA461720}"/>
              </a:ext>
            </a:extLst>
          </p:cNvPr>
          <p:cNvSpPr/>
          <p:nvPr/>
        </p:nvSpPr>
        <p:spPr>
          <a:xfrm>
            <a:off x="4494943" y="3763642"/>
            <a:ext cx="3893478" cy="817491"/>
          </a:xfrm>
          <a:prstGeom prst="rect">
            <a:avLst/>
          </a:prstGeom>
          <a:noFill/>
          <a:ln w="25402"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rPr>
              <a:t>Do we need to gather more evidence? Where from?</a:t>
            </a:r>
          </a:p>
        </p:txBody>
      </p:sp>
      <p:sp>
        <p:nvSpPr>
          <p:cNvPr id="7" name="Rectangle 5">
            <a:extLst>
              <a:ext uri="{FF2B5EF4-FFF2-40B4-BE49-F238E27FC236}">
                <a16:creationId xmlns:a16="http://schemas.microsoft.com/office/drawing/2014/main" id="{DD6F891E-DB94-38EE-CD1D-614F841BC78A}"/>
              </a:ext>
            </a:extLst>
          </p:cNvPr>
          <p:cNvSpPr/>
          <p:nvPr/>
        </p:nvSpPr>
        <p:spPr>
          <a:xfrm>
            <a:off x="647724" y="4827501"/>
            <a:ext cx="7740697" cy="1224134"/>
          </a:xfrm>
          <a:prstGeom prst="rect">
            <a:avLst/>
          </a:prstGeom>
          <a:noFill/>
          <a:ln w="25402" cap="flat">
            <a:solidFill>
              <a:srgbClr val="000000"/>
            </a:solidFill>
            <a:prstDash val="solid"/>
            <a:miter/>
          </a:ln>
        </p:spPr>
        <p:txBody>
          <a:bodyPr vert="horz" wrap="square" lIns="91440" tIns="45720" rIns="91440" bIns="45720" anchor="ctr" anchorCtr="1" compatLnSpc="1">
            <a:noAutofit/>
          </a:bodyPr>
          <a:lstStyle/>
          <a:p>
            <a:pPr marL="900117" marR="0" lvl="1" indent="-542925"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Arial"/>
              </a:rPr>
              <a:t>2. Are there changes you could make to your practice right now?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Owner xmlns="78198113-18e1-4106-9b2d-ba53cb96ed7e" xsi:nil="true"/>
    <TaxCatchAll xmlns="d12247c2-32f1-4f80-aa53-1c82b1e3dea4" xsi:nil="true"/>
    <ItenType xmlns="78198113-18e1-4106-9b2d-ba53cb96ed7e" xsi:nil="true"/>
    <lcf76f155ced4ddcb4097134ff3c332f xmlns="78198113-18e1-4106-9b2d-ba53cb96ed7e">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952FBECA91DD43AE765197929192E4" ma:contentTypeVersion="18" ma:contentTypeDescription="Create a new document." ma:contentTypeScope="" ma:versionID="1ee9eda64e21286cb3b931e2e56e76a7">
  <xsd:schema xmlns:xsd="http://www.w3.org/2001/XMLSchema" xmlns:xs="http://www.w3.org/2001/XMLSchema" xmlns:p="http://schemas.microsoft.com/office/2006/metadata/properties" xmlns:ns2="78198113-18e1-4106-9b2d-ba53cb96ed7e" xmlns:ns3="d12247c2-32f1-4f80-aa53-1c82b1e3dea4" targetNamespace="http://schemas.microsoft.com/office/2006/metadata/properties" ma:root="true" ma:fieldsID="3135257b75ebb1be1d1dd5e2662a53d0" ns2:_="" ns3:_="">
    <xsd:import namespace="78198113-18e1-4106-9b2d-ba53cb96ed7e"/>
    <xsd:import namespace="d12247c2-32f1-4f80-aa53-1c82b1e3dea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Location" minOccurs="0"/>
                <xsd:element ref="ns2:MediaServiceGenerationTime" minOccurs="0"/>
                <xsd:element ref="ns2:MediaServiceEventHashCode" minOccurs="0"/>
                <xsd:element ref="ns2:MediaServiceOCR" minOccurs="0"/>
                <xsd:element ref="ns3:SharedWithUsers" minOccurs="0"/>
                <xsd:element ref="ns3:SharedWithDetails" minOccurs="0"/>
                <xsd:element ref="ns2:Document_x0020_Owner" minOccurs="0"/>
                <xsd:element ref="ns2:ItenTyp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198113-18e1-4106-9b2d-ba53cb96ed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c07c698-60f5-424f-b9af-f4c59398b511" ma:termSetId="09814cd3-568e-fe90-9814-8d621ff8fb84" ma:anchorId="fba54fb3-c3e1-fe81-a776-ca4b69148c4d" ma:open="true" ma:isKeyword="false">
      <xsd:complexType>
        <xsd:sequence>
          <xsd:element ref="pc:Terms" minOccurs="0" maxOccurs="1"/>
        </xsd:sequence>
      </xsd:complexType>
    </xsd:element>
    <xsd:element name="MediaServiceLocation" ma:index="15" nillable="true" ma:displayName="Location" ma:indexed="true"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Document_x0020_Owner" ma:index="21" nillable="true" ma:displayName="Document Owner" ma:description="The person who created and owns this document" ma:internalName="Document_x0020_Owner">
      <xsd:simpleType>
        <xsd:restriction base="dms:Text">
          <xsd:maxLength value="255"/>
        </xsd:restriction>
      </xsd:simpleType>
    </xsd:element>
    <xsd:element name="ItenType" ma:index="22" nillable="true" ma:displayName="Item Type" ma:description="Item type such as folder, document, link etc." ma:format="Dropdown" ma:internalName="ItenType">
      <xsd:simpleType>
        <xsd:restriction base="dms:Choice">
          <xsd:enumeration value="Document"/>
          <xsd:enumeration value="Folder"/>
          <xsd:enumeration value="Link"/>
          <xsd:enumeration value="PDF"/>
        </xsd:restriction>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12247c2-32f1-4f80-aa53-1c82b1e3dea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677c28a-c57a-467d-9ce8-99791d871080}" ma:internalName="TaxCatchAll" ma:showField="CatchAllData" ma:web="d12247c2-32f1-4f80-aa53-1c82b1e3dea4">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425C4D-D5C0-4337-B33B-80C03BB2DD9A}">
  <ds:schemaRefs>
    <ds:schemaRef ds:uri="http://schemas.microsoft.com/office/2006/metadata/properties"/>
    <ds:schemaRef ds:uri="http://schemas.microsoft.com/office/infopath/2007/PartnerControls"/>
    <ds:schemaRef ds:uri="78198113-18e1-4106-9b2d-ba53cb96ed7e"/>
    <ds:schemaRef ds:uri="d12247c2-32f1-4f80-aa53-1c82b1e3dea4"/>
  </ds:schemaRefs>
</ds:datastoreItem>
</file>

<file path=customXml/itemProps2.xml><?xml version="1.0" encoding="utf-8"?>
<ds:datastoreItem xmlns:ds="http://schemas.openxmlformats.org/officeDocument/2006/customXml" ds:itemID="{2B05EA77-6D8D-46F9-85B4-B61FAF122A6F}">
  <ds:schemaRefs>
    <ds:schemaRef ds:uri="http://schemas.microsoft.com/sharepoint/v3/contenttype/forms"/>
  </ds:schemaRefs>
</ds:datastoreItem>
</file>

<file path=customXml/itemProps3.xml><?xml version="1.0" encoding="utf-8"?>
<ds:datastoreItem xmlns:ds="http://schemas.openxmlformats.org/officeDocument/2006/customXml" ds:itemID="{1592689D-FF04-43CA-BDF8-967B2C0740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198113-18e1-4106-9b2d-ba53cb96ed7e"/>
    <ds:schemaRef ds:uri="d12247c2-32f1-4f80-aa53-1c82b1e3de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35</TotalTime>
  <Words>988</Words>
  <Application>Microsoft Office PowerPoint</Application>
  <PresentationFormat>On-screen Show (4:3)</PresentationFormat>
  <Paragraphs>89</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Reducing workload</vt:lpstr>
      <vt:lpstr>Background and context</vt:lpstr>
      <vt:lpstr>Background and context: Principles</vt:lpstr>
      <vt:lpstr>Background and context: Ofsted</vt:lpstr>
      <vt:lpstr>What is the purpose of feedback and marking?</vt:lpstr>
      <vt:lpstr>What is the impact of feedback and marking?</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DfE presentation template</dc:title>
  <dc:creator>Publishing.TEAM@education.gsi.gov.uk</dc:creator>
  <cp:lastModifiedBy>HUGHES, Claire8</cp:lastModifiedBy>
  <cp:revision>9</cp:revision>
  <dcterms:created xsi:type="dcterms:W3CDTF">2013-06-06T10:14:36Z</dcterms:created>
  <dcterms:modified xsi:type="dcterms:W3CDTF">2024-03-05T15:55:50Z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0x01010053952FBECA91DD43AE765197929192E4</vt:lpwstr>
  </property>
  <property fmtid="{D5CDD505-2E9C-101B-9397-08002B2CF9AE}" pid="3" name="IWPOrganisationalUnit">
    <vt:lpwstr>2;#DfE|cc08a6d4-dfde-4d0f-bd85-069ebcef80d5</vt:lpwstr>
  </property>
  <property fmtid="{D5CDD505-2E9C-101B-9397-08002B2CF9AE}" pid="4" name="IWPOwner">
    <vt:lpwstr>3;#DfE|a484111e-5b24-4ad9-9778-c536c8c88985</vt:lpwstr>
  </property>
  <property fmtid="{D5CDD505-2E9C-101B-9397-08002B2CF9AE}" pid="5" name="IWPFunction">
    <vt:lpwstr/>
  </property>
  <property fmtid="{D5CDD505-2E9C-101B-9397-08002B2CF9AE}" pid="6" name="IWPSiteType">
    <vt:lpwstr/>
  </property>
  <property fmtid="{D5CDD505-2E9C-101B-9397-08002B2CF9AE}" pid="7" name="IWPRightsProtectiveMarking">
    <vt:lpwstr>1;#Official|0884c477-2e62-47ea-b19c-5af6e91124c5</vt:lpwstr>
  </property>
  <property fmtid="{D5CDD505-2E9C-101B-9397-08002B2CF9AE}" pid="8" name="IWPSubject">
    <vt:lpwstr/>
  </property>
  <property fmtid="{D5CDD505-2E9C-101B-9397-08002B2CF9AE}" pid="9" name="_dlc_DocIdItemGuid">
    <vt:lpwstr>ef58c4e1-5d6b-4b6f-8dc6-51ee41379289</vt:lpwstr>
  </property>
  <property fmtid="{D5CDD505-2E9C-101B-9397-08002B2CF9AE}" pid="10" name="AuthorIds_UIVersion_1">
    <vt:lpwstr>97</vt:lpwstr>
  </property>
  <property fmtid="{D5CDD505-2E9C-101B-9397-08002B2CF9AE}" pid="11" name="AuthorIds_UIVersion_2">
    <vt:lpwstr>97</vt:lpwstr>
  </property>
  <property fmtid="{D5CDD505-2E9C-101B-9397-08002B2CF9AE}" pid="12" name="AuthorIds_UIVersion_3">
    <vt:lpwstr>97</vt:lpwstr>
  </property>
  <property fmtid="{D5CDD505-2E9C-101B-9397-08002B2CF9AE}" pid="13" name="SW-DOC-ID">
    <vt:lpwstr>15cb690565994ef0a8f207c426e1d391</vt:lpwstr>
  </property>
  <property fmtid="{D5CDD505-2E9C-101B-9397-08002B2CF9AE}" pid="14" name="SW-FINGERPRINT">
    <vt:lpwstr/>
  </property>
  <property fmtid="{D5CDD505-2E9C-101B-9397-08002B2CF9AE}" pid="15" name="MediaServiceImageTags">
    <vt:lpwstr/>
  </property>
</Properties>
</file>