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7A2EC-44DD-49FF-ACC6-7D56BDB80D69}" v="16" dt="2023-09-05T10:17:33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ARL, Ian" userId="ce1b426b-024f-44f7-aaf2-2c80e0401500" providerId="ADAL" clId="{C607A2EC-44DD-49FF-ACC6-7D56BDB80D69}"/>
    <pc:docChg chg="undo custSel modSld">
      <pc:chgData name="PEARL, Ian" userId="ce1b426b-024f-44f7-aaf2-2c80e0401500" providerId="ADAL" clId="{C607A2EC-44DD-49FF-ACC6-7D56BDB80D69}" dt="2023-09-05T10:17:33.794" v="219" actId="164"/>
      <pc:docMkLst>
        <pc:docMk/>
      </pc:docMkLst>
      <pc:sldChg chg="addSp delSp modSp mod">
        <pc:chgData name="PEARL, Ian" userId="ce1b426b-024f-44f7-aaf2-2c80e0401500" providerId="ADAL" clId="{C607A2EC-44DD-49FF-ACC6-7D56BDB80D69}" dt="2023-09-05T10:17:33.794" v="219" actId="164"/>
        <pc:sldMkLst>
          <pc:docMk/>
          <pc:sldMk cId="2915915032" sldId="256"/>
        </pc:sldMkLst>
        <pc:spChg chg="mod">
          <ac:chgData name="PEARL, Ian" userId="ce1b426b-024f-44f7-aaf2-2c80e0401500" providerId="ADAL" clId="{C607A2EC-44DD-49FF-ACC6-7D56BDB80D69}" dt="2023-09-05T10:14:49.787" v="197" actId="207"/>
          <ac:spMkLst>
            <pc:docMk/>
            <pc:sldMk cId="2915915032" sldId="256"/>
            <ac:spMk id="4" creationId="{17C37EE3-B57D-6C40-7E2C-387F1CFE5953}"/>
          </ac:spMkLst>
        </pc:spChg>
        <pc:spChg chg="mod">
          <ac:chgData name="PEARL, Ian" userId="ce1b426b-024f-44f7-aaf2-2c80e0401500" providerId="ADAL" clId="{C607A2EC-44DD-49FF-ACC6-7D56BDB80D69}" dt="2023-09-05T09:46:44.376" v="78" actId="20577"/>
          <ac:spMkLst>
            <pc:docMk/>
            <pc:sldMk cId="2915915032" sldId="256"/>
            <ac:spMk id="8" creationId="{DFCDF4EF-7693-2C3F-F621-C5A0196380E9}"/>
          </ac:spMkLst>
        </pc:spChg>
        <pc:spChg chg="mod">
          <ac:chgData name="PEARL, Ian" userId="ce1b426b-024f-44f7-aaf2-2c80e0401500" providerId="ADAL" clId="{C607A2EC-44DD-49FF-ACC6-7D56BDB80D69}" dt="2023-09-05T10:14:39.490" v="196" actId="207"/>
          <ac:spMkLst>
            <pc:docMk/>
            <pc:sldMk cId="2915915032" sldId="256"/>
            <ac:spMk id="12" creationId="{13814886-E8AB-FF5E-E942-0DAA3A15D368}"/>
          </ac:spMkLst>
        </pc:spChg>
        <pc:spChg chg="mod">
          <ac:chgData name="PEARL, Ian" userId="ce1b426b-024f-44f7-aaf2-2c80e0401500" providerId="ADAL" clId="{C607A2EC-44DD-49FF-ACC6-7D56BDB80D69}" dt="2023-09-05T09:46:50.869" v="84" actId="20577"/>
          <ac:spMkLst>
            <pc:docMk/>
            <pc:sldMk cId="2915915032" sldId="256"/>
            <ac:spMk id="17" creationId="{3EC1BF33-18C6-EB46-F104-8604ED52440D}"/>
          </ac:spMkLst>
        </pc:spChg>
        <pc:spChg chg="mod">
          <ac:chgData name="PEARL, Ian" userId="ce1b426b-024f-44f7-aaf2-2c80e0401500" providerId="ADAL" clId="{C607A2EC-44DD-49FF-ACC6-7D56BDB80D69}" dt="2023-09-05T09:51:20.938" v="168" actId="1036"/>
          <ac:spMkLst>
            <pc:docMk/>
            <pc:sldMk cId="2915915032" sldId="256"/>
            <ac:spMk id="21" creationId="{353253DD-EFDB-113D-E400-CC2F5DB546D6}"/>
          </ac:spMkLst>
        </pc:spChg>
        <pc:spChg chg="mod">
          <ac:chgData name="PEARL, Ian" userId="ce1b426b-024f-44f7-aaf2-2c80e0401500" providerId="ADAL" clId="{C607A2EC-44DD-49FF-ACC6-7D56BDB80D69}" dt="2023-09-05T10:13:48.642" v="195" actId="207"/>
          <ac:spMkLst>
            <pc:docMk/>
            <pc:sldMk cId="2915915032" sldId="256"/>
            <ac:spMk id="38" creationId="{E60CD8E5-C48C-0639-AF3B-DC79EE67130B}"/>
          </ac:spMkLst>
        </pc:spChg>
        <pc:spChg chg="add mod">
          <ac:chgData name="PEARL, Ian" userId="ce1b426b-024f-44f7-aaf2-2c80e0401500" providerId="ADAL" clId="{C607A2EC-44DD-49FF-ACC6-7D56BDB80D69}" dt="2023-09-05T10:13:48.642" v="195" actId="207"/>
          <ac:spMkLst>
            <pc:docMk/>
            <pc:sldMk cId="2915915032" sldId="256"/>
            <ac:spMk id="1039" creationId="{FF8F55B6-970F-28FB-19DD-B2B5960EF881}"/>
          </ac:spMkLst>
        </pc:spChg>
        <pc:spChg chg="add mod">
          <ac:chgData name="PEARL, Ian" userId="ce1b426b-024f-44f7-aaf2-2c80e0401500" providerId="ADAL" clId="{C607A2EC-44DD-49FF-ACC6-7D56BDB80D69}" dt="2023-09-05T10:13:48.642" v="195" actId="207"/>
          <ac:spMkLst>
            <pc:docMk/>
            <pc:sldMk cId="2915915032" sldId="256"/>
            <ac:spMk id="1040" creationId="{01A05068-723E-5A80-FEAC-453F3443AA55}"/>
          </ac:spMkLst>
        </pc:spChg>
        <pc:spChg chg="add del mod">
          <ac:chgData name="PEARL, Ian" userId="ce1b426b-024f-44f7-aaf2-2c80e0401500" providerId="ADAL" clId="{C607A2EC-44DD-49FF-ACC6-7D56BDB80D69}" dt="2023-09-05T09:50:38.072" v="166" actId="478"/>
          <ac:spMkLst>
            <pc:docMk/>
            <pc:sldMk cId="2915915032" sldId="256"/>
            <ac:spMk id="1049" creationId="{21600D90-BE88-6132-437D-CEF029836155}"/>
          </ac:spMkLst>
        </pc:spChg>
        <pc:spChg chg="add mod">
          <ac:chgData name="PEARL, Ian" userId="ce1b426b-024f-44f7-aaf2-2c80e0401500" providerId="ADAL" clId="{C607A2EC-44DD-49FF-ACC6-7D56BDB80D69}" dt="2023-09-05T10:13:48.642" v="195" actId="207"/>
          <ac:spMkLst>
            <pc:docMk/>
            <pc:sldMk cId="2915915032" sldId="256"/>
            <ac:spMk id="1050" creationId="{D046F8A1-8B34-BD01-D5E0-35D7EB883361}"/>
          </ac:spMkLst>
        </pc:spChg>
        <pc:spChg chg="add mod">
          <ac:chgData name="PEARL, Ian" userId="ce1b426b-024f-44f7-aaf2-2c80e0401500" providerId="ADAL" clId="{C607A2EC-44DD-49FF-ACC6-7D56BDB80D69}" dt="2023-09-05T10:13:48.642" v="195" actId="207"/>
          <ac:spMkLst>
            <pc:docMk/>
            <pc:sldMk cId="2915915032" sldId="256"/>
            <ac:spMk id="1051" creationId="{E7329168-0D30-BE0A-DD13-406A574EE80B}"/>
          </ac:spMkLst>
        </pc:spChg>
        <pc:spChg chg="add mod ord">
          <ac:chgData name="PEARL, Ian" userId="ce1b426b-024f-44f7-aaf2-2c80e0401500" providerId="ADAL" clId="{C607A2EC-44DD-49FF-ACC6-7D56BDB80D69}" dt="2023-09-05T10:11:18.720" v="179" actId="167"/>
          <ac:spMkLst>
            <pc:docMk/>
            <pc:sldMk cId="2915915032" sldId="256"/>
            <ac:spMk id="1052" creationId="{71F9B55E-4997-ED55-94A1-B9C24FA2E319}"/>
          </ac:spMkLst>
        </pc:spChg>
        <pc:spChg chg="add mod">
          <ac:chgData name="PEARL, Ian" userId="ce1b426b-024f-44f7-aaf2-2c80e0401500" providerId="ADAL" clId="{C607A2EC-44DD-49FF-ACC6-7D56BDB80D69}" dt="2023-09-05T10:17:33.794" v="219" actId="164"/>
          <ac:spMkLst>
            <pc:docMk/>
            <pc:sldMk cId="2915915032" sldId="256"/>
            <ac:spMk id="1053" creationId="{6A33C00F-226B-F101-2387-68C017098E48}"/>
          </ac:spMkLst>
        </pc:spChg>
        <pc:spChg chg="add del mod">
          <ac:chgData name="PEARL, Ian" userId="ce1b426b-024f-44f7-aaf2-2c80e0401500" providerId="ADAL" clId="{C607A2EC-44DD-49FF-ACC6-7D56BDB80D69}" dt="2023-09-05T10:15:09.966" v="199"/>
          <ac:spMkLst>
            <pc:docMk/>
            <pc:sldMk cId="2915915032" sldId="256"/>
            <ac:spMk id="1054" creationId="{1BAC8501-8E0D-7CCF-1021-6AEEFB2DAA92}"/>
          </ac:spMkLst>
        </pc:spChg>
        <pc:spChg chg="add del mod">
          <ac:chgData name="PEARL, Ian" userId="ce1b426b-024f-44f7-aaf2-2c80e0401500" providerId="ADAL" clId="{C607A2EC-44DD-49FF-ACC6-7D56BDB80D69}" dt="2023-09-05T10:16:12.885" v="206" actId="478"/>
          <ac:spMkLst>
            <pc:docMk/>
            <pc:sldMk cId="2915915032" sldId="256"/>
            <ac:spMk id="1055" creationId="{4D99B25B-0F9E-6DCD-220B-8B1F22613B68}"/>
          </ac:spMkLst>
        </pc:spChg>
        <pc:spChg chg="add mod">
          <ac:chgData name="PEARL, Ian" userId="ce1b426b-024f-44f7-aaf2-2c80e0401500" providerId="ADAL" clId="{C607A2EC-44DD-49FF-ACC6-7D56BDB80D69}" dt="2023-09-05T10:17:33.794" v="219" actId="164"/>
          <ac:spMkLst>
            <pc:docMk/>
            <pc:sldMk cId="2915915032" sldId="256"/>
            <ac:spMk id="1056" creationId="{7F03CE7D-1815-099E-8780-62804A784C54}"/>
          </ac:spMkLst>
        </pc:spChg>
        <pc:grpChg chg="mod">
          <ac:chgData name="PEARL, Ian" userId="ce1b426b-024f-44f7-aaf2-2c80e0401500" providerId="ADAL" clId="{C607A2EC-44DD-49FF-ACC6-7D56BDB80D69}" dt="2023-09-05T09:48:43.261" v="155" actId="1035"/>
          <ac:grpSpMkLst>
            <pc:docMk/>
            <pc:sldMk cId="2915915032" sldId="256"/>
            <ac:grpSpMk id="18" creationId="{66A98832-7804-E217-1078-6513A24464CC}"/>
          </ac:grpSpMkLst>
        </pc:grpChg>
        <pc:grpChg chg="mod">
          <ac:chgData name="PEARL, Ian" userId="ce1b426b-024f-44f7-aaf2-2c80e0401500" providerId="ADAL" clId="{C607A2EC-44DD-49FF-ACC6-7D56BDB80D69}" dt="2023-09-05T09:51:20.938" v="168" actId="1036"/>
          <ac:grpSpMkLst>
            <pc:docMk/>
            <pc:sldMk cId="2915915032" sldId="256"/>
            <ac:grpSpMk id="22" creationId="{8A64F0BD-ACEA-23C7-F79C-D5E7705C485C}"/>
          </ac:grpSpMkLst>
        </pc:grpChg>
        <pc:grpChg chg="add mod">
          <ac:chgData name="PEARL, Ian" userId="ce1b426b-024f-44f7-aaf2-2c80e0401500" providerId="ADAL" clId="{C607A2EC-44DD-49FF-ACC6-7D56BDB80D69}" dt="2023-09-05T10:17:33.794" v="219" actId="164"/>
          <ac:grpSpMkLst>
            <pc:docMk/>
            <pc:sldMk cId="2915915032" sldId="256"/>
            <ac:grpSpMk id="1057" creationId="{2225CC0F-E127-D358-EC73-8617125FAC28}"/>
          </ac:grpSpMkLst>
        </pc:grpChg>
        <pc:picChg chg="mod">
          <ac:chgData name="PEARL, Ian" userId="ce1b426b-024f-44f7-aaf2-2c80e0401500" providerId="ADAL" clId="{C607A2EC-44DD-49FF-ACC6-7D56BDB80D69}" dt="2023-09-05T09:51:20.938" v="168" actId="1036"/>
          <ac:picMkLst>
            <pc:docMk/>
            <pc:sldMk cId="2915915032" sldId="256"/>
            <ac:picMk id="1030" creationId="{A94DC751-AE2E-D410-8B3C-F6A0246E0401}"/>
          </ac:picMkLst>
        </pc:picChg>
        <pc:cxnChg chg="add del mod">
          <ac:chgData name="PEARL, Ian" userId="ce1b426b-024f-44f7-aaf2-2c80e0401500" providerId="ADAL" clId="{C607A2EC-44DD-49FF-ACC6-7D56BDB80D69}" dt="2023-09-05T09:41:03.704" v="1" actId="478"/>
          <ac:cxnSpMkLst>
            <pc:docMk/>
            <pc:sldMk cId="2915915032" sldId="256"/>
            <ac:cxnSpMk id="1025" creationId="{160306E9-E094-9CB7-A48F-B2DAE7141D26}"/>
          </ac:cxnSpMkLst>
        </pc:cxnChg>
        <pc:cxnChg chg="add del mod">
          <ac:chgData name="PEARL, Ian" userId="ce1b426b-024f-44f7-aaf2-2c80e0401500" providerId="ADAL" clId="{C607A2EC-44DD-49FF-ACC6-7D56BDB80D69}" dt="2023-09-05T09:41:32.157" v="3" actId="478"/>
          <ac:cxnSpMkLst>
            <pc:docMk/>
            <pc:sldMk cId="2915915032" sldId="256"/>
            <ac:cxnSpMk id="1029" creationId="{C24325FA-A139-924F-C59D-8C8D6A718005}"/>
          </ac:cxnSpMkLst>
        </pc:cxnChg>
        <pc:cxnChg chg="add mod ord">
          <ac:chgData name="PEARL, Ian" userId="ce1b426b-024f-44f7-aaf2-2c80e0401500" providerId="ADAL" clId="{C607A2EC-44DD-49FF-ACC6-7D56BDB80D69}" dt="2023-09-05T09:43:03.526" v="18" actId="167"/>
          <ac:cxnSpMkLst>
            <pc:docMk/>
            <pc:sldMk cId="2915915032" sldId="256"/>
            <ac:cxnSpMk id="1033" creationId="{FFDB4F81-BD36-1A65-A73C-0C49AA730053}"/>
          </ac:cxnSpMkLst>
        </pc:cxnChg>
        <pc:cxnChg chg="add mod ord">
          <ac:chgData name="PEARL, Ian" userId="ce1b426b-024f-44f7-aaf2-2c80e0401500" providerId="ADAL" clId="{C607A2EC-44DD-49FF-ACC6-7D56BDB80D69}" dt="2023-09-05T09:43:03.526" v="18" actId="167"/>
          <ac:cxnSpMkLst>
            <pc:docMk/>
            <pc:sldMk cId="2915915032" sldId="256"/>
            <ac:cxnSpMk id="1035" creationId="{23F4A3CF-9DA4-7A4A-BE3D-77E719E1E130}"/>
          </ac:cxnSpMkLst>
        </pc:cxnChg>
        <pc:cxnChg chg="add mod ord">
          <ac:chgData name="PEARL, Ian" userId="ce1b426b-024f-44f7-aaf2-2c80e0401500" providerId="ADAL" clId="{C607A2EC-44DD-49FF-ACC6-7D56BDB80D69}" dt="2023-09-05T09:43:03.526" v="18" actId="167"/>
          <ac:cxnSpMkLst>
            <pc:docMk/>
            <pc:sldMk cId="2915915032" sldId="256"/>
            <ac:cxnSpMk id="1036" creationId="{7AF3DE87-8C18-2D50-FA80-ECDEBA61F3D3}"/>
          </ac:cxnSpMkLst>
        </pc:cxnChg>
        <pc:cxnChg chg="add mod ord">
          <ac:chgData name="PEARL, Ian" userId="ce1b426b-024f-44f7-aaf2-2c80e0401500" providerId="ADAL" clId="{C607A2EC-44DD-49FF-ACC6-7D56BDB80D69}" dt="2023-09-05T09:43:03.526" v="18" actId="167"/>
          <ac:cxnSpMkLst>
            <pc:docMk/>
            <pc:sldMk cId="2915915032" sldId="256"/>
            <ac:cxnSpMk id="1038" creationId="{75686A0A-2F85-2AE4-4257-3B5745907DDC}"/>
          </ac:cxnSpMkLst>
        </pc:cxnChg>
        <pc:cxnChg chg="add mod">
          <ac:chgData name="PEARL, Ian" userId="ce1b426b-024f-44f7-aaf2-2c80e0401500" providerId="ADAL" clId="{C607A2EC-44DD-49FF-ACC6-7D56BDB80D69}" dt="2023-09-05T09:45:23.242" v="72" actId="692"/>
          <ac:cxnSpMkLst>
            <pc:docMk/>
            <pc:sldMk cId="2915915032" sldId="256"/>
            <ac:cxnSpMk id="1042" creationId="{8AB1CA83-718F-EDC0-B44E-9E2E30965FAA}"/>
          </ac:cxnSpMkLst>
        </pc:cxnChg>
        <pc:cxnChg chg="add del mod">
          <ac:chgData name="PEARL, Ian" userId="ce1b426b-024f-44f7-aaf2-2c80e0401500" providerId="ADAL" clId="{C607A2EC-44DD-49FF-ACC6-7D56BDB80D69}" dt="2023-09-05T09:47:40.306" v="87" actId="478"/>
          <ac:cxnSpMkLst>
            <pc:docMk/>
            <pc:sldMk cId="2915915032" sldId="256"/>
            <ac:cxnSpMk id="1043" creationId="{5648736F-A6F0-740D-F290-A9F9DB1E41F1}"/>
          </ac:cxnSpMkLst>
        </pc:cxnChg>
        <pc:cxnChg chg="add mod">
          <ac:chgData name="PEARL, Ian" userId="ce1b426b-024f-44f7-aaf2-2c80e0401500" providerId="ADAL" clId="{C607A2EC-44DD-49FF-ACC6-7D56BDB80D69}" dt="2023-09-05T09:48:43.261" v="155" actId="1035"/>
          <ac:cxnSpMkLst>
            <pc:docMk/>
            <pc:sldMk cId="2915915032" sldId="256"/>
            <ac:cxnSpMk id="1044" creationId="{19C6D1B1-AA07-FC5A-30C1-B50C077FDEE9}"/>
          </ac:cxnSpMkLst>
        </pc:cxnChg>
        <pc:cxnChg chg="add mod">
          <ac:chgData name="PEARL, Ian" userId="ce1b426b-024f-44f7-aaf2-2c80e0401500" providerId="ADAL" clId="{C607A2EC-44DD-49FF-ACC6-7D56BDB80D69}" dt="2023-09-05T09:48:43.261" v="155" actId="1035"/>
          <ac:cxnSpMkLst>
            <pc:docMk/>
            <pc:sldMk cId="2915915032" sldId="256"/>
            <ac:cxnSpMk id="1045" creationId="{77DABDC9-6B42-8A35-F818-0EBDD6490345}"/>
          </ac:cxnSpMkLst>
        </pc:cxnChg>
        <pc:cxnChg chg="add mod">
          <ac:chgData name="PEARL, Ian" userId="ce1b426b-024f-44f7-aaf2-2c80e0401500" providerId="ADAL" clId="{C607A2EC-44DD-49FF-ACC6-7D56BDB80D69}" dt="2023-09-05T09:49:04.504" v="159" actId="14100"/>
          <ac:cxnSpMkLst>
            <pc:docMk/>
            <pc:sldMk cId="2915915032" sldId="256"/>
            <ac:cxnSpMk id="1046" creationId="{978ECD50-5AC9-26F0-CA1D-981F5BA6D43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ED53-15F0-B617-B970-0885E07C0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A7350-148A-3761-A881-D531BDE0C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6B591-9F81-5B87-A04A-2E5A5E9A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796-A1BC-4FA0-B079-D3451BF28EA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F5608-243E-2FA4-6C1D-D44FFEED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BEC71-05EB-F22A-9F40-BB815A46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31FE-9FCB-4035-B9A9-64887D66E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66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2AAB-17B9-BB3A-B141-9D42A43F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5D8C0-F914-60A2-DEFD-264924DAF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10E0-C225-4BF5-ED24-83DE4902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796-A1BC-4FA0-B079-D3451BF28EA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D621C-0368-91C6-29A9-174025CD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CF52-2557-5011-CEE6-825B09E8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31FE-9FCB-4035-B9A9-64887D66E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14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C0084-CFDA-C607-08D8-01549047C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6CDDC-36F6-2758-7888-59BCFAEEE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531A-0FF5-A6F5-4493-E1AE1FE5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796-A1BC-4FA0-B079-D3451BF28EA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CE51B-85DD-91CB-6A68-70867A1B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6E9C-1A42-2F6F-78BF-AEA3D6DD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31FE-9FCB-4035-B9A9-64887D66E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75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1346-84FF-1EDA-09C0-D2EC29FB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F155-C21A-6E7F-CFAB-E0A9E224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A455-D2B9-B558-B351-7909833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796-A1BC-4FA0-B079-D3451BF28EA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8A23-B30F-A903-7379-042519ED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EECC6-3879-891E-E05D-7E217A30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31FE-9FCB-4035-B9A9-64887D66E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CF0C-E9B6-3E92-56E3-436AD9AA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EAB3D-6EF3-5943-E4F3-C1EEF2262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FD6E4-9EE2-FBFE-1D01-3EFA13D1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796-A1BC-4FA0-B079-D3451BF28EA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1652-4413-9511-3A83-51C5F1DC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8454-66F0-63FB-D436-81827860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31FE-9FCB-4035-B9A9-64887D66E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2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6AE0-011D-32D5-B04B-6D8D4962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FD5A-8563-E9F1-A653-AB8F41961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AFAAE-20DA-7983-7A51-E6D57FE8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ACB4-4538-181B-14B3-93618BC9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796-A1BC-4FA0-B079-D3451BF28EA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A6CD7-BA3E-1956-329D-5643B6D1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704E5-BF83-6BF7-B9F4-BB0A827E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31FE-9FCB-4035-B9A9-64887D66E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F90D-69EF-8CD7-FD0A-9E1DFFBD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79737-FA62-04CC-C7A7-FE40F6A11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17F41-28A2-AD6D-E5CB-33DDC99BA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6B68F-2C22-773B-42D3-1DC4CB87E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2746E-1E3C-E6FA-7795-6BC92AFEC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13B08-EF51-2CFC-6170-B9813A78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796-A1BC-4FA0-B079-D3451BF28EA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FDE79-B2FA-8C58-8653-16A1B2BB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B1EB0-DEF0-0262-E4A2-928C1636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31FE-9FCB-4035-B9A9-64887D66E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6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F041-8F7F-5EF4-062A-72A16874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CC049-6F70-6C17-3DC0-7FE8B3BF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796-A1BC-4FA0-B079-D3451BF28EA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A395D-C4EE-1823-F6AE-7A61209B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03D3B-0088-9E03-ACDE-E26346B7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31FE-9FCB-4035-B9A9-64887D66E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8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832AB-CA49-3A6E-19C5-6C2E912E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796-A1BC-4FA0-B079-D3451BF28EA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57ED7-4146-05B4-7B48-78D85F2B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5F76C-2749-98E3-31AF-71312E29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31FE-9FCB-4035-B9A9-64887D66E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3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E16C-DB30-5FBC-10FC-F31CF2AC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12F9B-158A-F81E-D5D3-49CE1E7C7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8A008-C9F5-DF80-2EAB-1B3013136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384E2-9A42-EFEB-7985-6E386719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796-A1BC-4FA0-B079-D3451BF28EA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E5548-4A6B-B57D-7F44-B3B1BCB2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5694-926F-6DAB-EBE9-CD28C2DA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31FE-9FCB-4035-B9A9-64887D66E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09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3BB-DF7C-63BB-9358-7ABD1FEE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8E0DE-8E1B-72C5-20A2-D6656A6A8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1FBBD-9ABA-15C8-1B41-EADC46029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49B50-FA87-E435-5B52-C6ED4FFE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796-A1BC-4FA0-B079-D3451BF28EA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4156B-FD31-EFED-C75A-74AF19A8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C3076-D84A-8B57-A1E9-81BC8C05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31FE-9FCB-4035-B9A9-64887D66E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8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52E4B-8F1D-1451-7889-24B15E8B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00A07-019D-587E-C0B8-DDD6DAC7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B90B-3020-E406-AFEB-C62A3AC6D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D796-A1BC-4FA0-B079-D3451BF28EA7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535C-6A57-79CD-A12B-1771D65A5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A4D3-A17D-4776-D0DA-642DA4486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231FE-9FCB-4035-B9A9-64887D66E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9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Rectangle 1051">
            <a:extLst>
              <a:ext uri="{FF2B5EF4-FFF2-40B4-BE49-F238E27FC236}">
                <a16:creationId xmlns:a16="http://schemas.microsoft.com/office/drawing/2014/main" id="{71F9B55E-4997-ED55-94A1-B9C24FA2E3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FFDB4F81-BD36-1A65-A73C-0C49AA730053}"/>
              </a:ext>
            </a:extLst>
          </p:cNvPr>
          <p:cNvCxnSpPr>
            <a:cxnSpLocks/>
          </p:cNvCxnSpPr>
          <p:nvPr/>
        </p:nvCxnSpPr>
        <p:spPr>
          <a:xfrm>
            <a:off x="7467600" y="2044375"/>
            <a:ext cx="0" cy="8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23F4A3CF-9DA4-7A4A-BE3D-77E719E1E130}"/>
              </a:ext>
            </a:extLst>
          </p:cNvPr>
          <p:cNvCxnSpPr>
            <a:cxnSpLocks/>
          </p:cNvCxnSpPr>
          <p:nvPr/>
        </p:nvCxnSpPr>
        <p:spPr>
          <a:xfrm>
            <a:off x="7467600" y="3144932"/>
            <a:ext cx="0" cy="8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AF3DE87-8C18-2D50-FA80-ECDEBA61F3D3}"/>
              </a:ext>
            </a:extLst>
          </p:cNvPr>
          <p:cNvCxnSpPr>
            <a:cxnSpLocks/>
          </p:cNvCxnSpPr>
          <p:nvPr/>
        </p:nvCxnSpPr>
        <p:spPr>
          <a:xfrm>
            <a:off x="7467600" y="3853842"/>
            <a:ext cx="0" cy="8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75686A0A-2F85-2AE4-4257-3B5745907DDC}"/>
              </a:ext>
            </a:extLst>
          </p:cNvPr>
          <p:cNvCxnSpPr>
            <a:cxnSpLocks/>
          </p:cNvCxnSpPr>
          <p:nvPr/>
        </p:nvCxnSpPr>
        <p:spPr>
          <a:xfrm>
            <a:off x="7467600" y="5081498"/>
            <a:ext cx="0" cy="8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7C37EE3-B57D-6C40-7E2C-387F1CFE5953}"/>
              </a:ext>
            </a:extLst>
          </p:cNvPr>
          <p:cNvSpPr/>
          <p:nvPr/>
        </p:nvSpPr>
        <p:spPr>
          <a:xfrm>
            <a:off x="330926" y="3579223"/>
            <a:ext cx="1645920" cy="29347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2B4D8-0BC5-9750-8CD3-53C39A72B65C}"/>
              </a:ext>
            </a:extLst>
          </p:cNvPr>
          <p:cNvSpPr/>
          <p:nvPr/>
        </p:nvSpPr>
        <p:spPr>
          <a:xfrm>
            <a:off x="426720" y="3762107"/>
            <a:ext cx="1454331" cy="433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Terraform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6414B-CB8C-1A43-A2A7-781B7FB1D0F4}"/>
              </a:ext>
            </a:extLst>
          </p:cNvPr>
          <p:cNvSpPr/>
          <p:nvPr/>
        </p:nvSpPr>
        <p:spPr>
          <a:xfrm>
            <a:off x="426720" y="4407629"/>
            <a:ext cx="1454331" cy="433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GitHub Actions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DF4EF-7693-2C3F-F621-C5A0196380E9}"/>
              </a:ext>
            </a:extLst>
          </p:cNvPr>
          <p:cNvSpPr/>
          <p:nvPr/>
        </p:nvSpPr>
        <p:spPr>
          <a:xfrm>
            <a:off x="426719" y="5053151"/>
            <a:ext cx="1454331" cy="433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17C8D-2787-7E40-FBB5-BB13D04EFFC6}"/>
              </a:ext>
            </a:extLst>
          </p:cNvPr>
          <p:cNvSpPr txBox="1"/>
          <p:nvPr/>
        </p:nvSpPr>
        <p:spPr>
          <a:xfrm>
            <a:off x="650380" y="6267791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DEPLOY PIPELINE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A98832-7804-E217-1078-6513A24464CC}"/>
              </a:ext>
            </a:extLst>
          </p:cNvPr>
          <p:cNvGrpSpPr/>
          <p:nvPr/>
        </p:nvGrpSpPr>
        <p:grpSpPr>
          <a:xfrm>
            <a:off x="10005852" y="840352"/>
            <a:ext cx="1645920" cy="2272939"/>
            <a:chOff x="10236926" y="1156061"/>
            <a:chExt cx="1645920" cy="2272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814886-E8AB-FF5E-E942-0DAA3A15D368}"/>
                </a:ext>
              </a:extLst>
            </p:cNvPr>
            <p:cNvSpPr/>
            <p:nvPr/>
          </p:nvSpPr>
          <p:spPr>
            <a:xfrm>
              <a:off x="10236926" y="1156061"/>
              <a:ext cx="1645920" cy="22729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0C1789-5824-5290-EB84-B26839D8F21B}"/>
                </a:ext>
              </a:extLst>
            </p:cNvPr>
            <p:cNvSpPr/>
            <p:nvPr/>
          </p:nvSpPr>
          <p:spPr>
            <a:xfrm>
              <a:off x="10332720" y="1539249"/>
              <a:ext cx="1454331" cy="43325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GitHub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FFAD3E-7AEF-8CBB-8E3D-D5260B531378}"/>
                </a:ext>
              </a:extLst>
            </p:cNvPr>
            <p:cNvSpPr/>
            <p:nvPr/>
          </p:nvSpPr>
          <p:spPr>
            <a:xfrm>
              <a:off x="10332720" y="2184771"/>
              <a:ext cx="1454331" cy="43325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package.py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C711C2-58DF-BA46-B155-E1ABBA54404D}"/>
                </a:ext>
              </a:extLst>
            </p:cNvPr>
            <p:cNvSpPr/>
            <p:nvPr/>
          </p:nvSpPr>
          <p:spPr>
            <a:xfrm>
              <a:off x="10332719" y="2830293"/>
              <a:ext cx="1454331" cy="43325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Victoria</a:t>
              </a:r>
            </a:p>
            <a:p>
              <a:pPr algn="ctr"/>
              <a:r>
                <a:rPr lang="en-GB" sz="1200" dirty="0"/>
                <a:t>Experience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91C0FD-FA92-EF7A-A6AC-B3C5E2C30138}"/>
                </a:ext>
              </a:extLst>
            </p:cNvPr>
            <p:cNvSpPr txBox="1"/>
            <p:nvPr/>
          </p:nvSpPr>
          <p:spPr>
            <a:xfrm>
              <a:off x="10508290" y="1156061"/>
              <a:ext cx="1103187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sz="1000" b="1" dirty="0">
                  <a:solidFill>
                    <a:srgbClr val="FF0000"/>
                  </a:solidFill>
                </a:rPr>
                <a:t>DEPLOY PIPELINE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1BF33-18C6-EB46-F104-8604ED52440D}"/>
              </a:ext>
            </a:extLst>
          </p:cNvPr>
          <p:cNvSpPr/>
          <p:nvPr/>
        </p:nvSpPr>
        <p:spPr>
          <a:xfrm>
            <a:off x="421155" y="5698673"/>
            <a:ext cx="1454331" cy="433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GitHub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39367A-20E0-FBC3-83CD-7FE5B3FF6EDB}"/>
              </a:ext>
            </a:extLst>
          </p:cNvPr>
          <p:cNvGrpSpPr/>
          <p:nvPr/>
        </p:nvGrpSpPr>
        <p:grpSpPr>
          <a:xfrm>
            <a:off x="2365510" y="2084362"/>
            <a:ext cx="2257633" cy="1264083"/>
            <a:chOff x="4073500" y="3290500"/>
            <a:chExt cx="2257633" cy="1264083"/>
          </a:xfrm>
        </p:grpSpPr>
        <p:pic>
          <p:nvPicPr>
            <p:cNvPr id="1032" name="Picture 8" descr="Creating an Azure Function using Microsoft Graph API : r/AZURE">
              <a:extLst>
                <a:ext uri="{FF2B5EF4-FFF2-40B4-BE49-F238E27FC236}">
                  <a16:creationId xmlns:a16="http://schemas.microsoft.com/office/drawing/2014/main" id="{9D713DAD-79FF-3C21-6EB9-1EE4357CC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623" y="3303817"/>
              <a:ext cx="2233510" cy="1250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88E50A-10B4-C74B-A32B-897FCA628029}"/>
                </a:ext>
              </a:extLst>
            </p:cNvPr>
            <p:cNvSpPr txBox="1"/>
            <p:nvPr/>
          </p:nvSpPr>
          <p:spPr>
            <a:xfrm>
              <a:off x="4073500" y="3290500"/>
              <a:ext cx="1328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AZURE FUNCTION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2D1A57-9AB1-7CF2-994E-18E42CB093BC}"/>
              </a:ext>
            </a:extLst>
          </p:cNvPr>
          <p:cNvGrpSpPr/>
          <p:nvPr/>
        </p:nvGrpSpPr>
        <p:grpSpPr>
          <a:xfrm>
            <a:off x="6358056" y="1230904"/>
            <a:ext cx="2233510" cy="1264083"/>
            <a:chOff x="6358056" y="2977256"/>
            <a:chExt cx="2233510" cy="12640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3D3A10-DD0B-7F05-D688-6B17BCE64078}"/>
                </a:ext>
              </a:extLst>
            </p:cNvPr>
            <p:cNvSpPr/>
            <p:nvPr/>
          </p:nvSpPr>
          <p:spPr>
            <a:xfrm>
              <a:off x="6358056" y="2977256"/>
              <a:ext cx="2233510" cy="126408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34" name="Picture 10" descr="Securing a global investment fund using Splunk Cloud and Enterprise Security">
              <a:extLst>
                <a:ext uri="{FF2B5EF4-FFF2-40B4-BE49-F238E27FC236}">
                  <a16:creationId xmlns:a16="http://schemas.microsoft.com/office/drawing/2014/main" id="{449EC6B3-21F6-BA01-D70E-AA735A185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680" y="3427867"/>
              <a:ext cx="2197098" cy="362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992120-FF3C-F5BD-8F88-F924C9FD232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48320" y="5486402"/>
            <a:ext cx="5565" cy="21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435E5F-E7A2-0F8D-0CA5-1303A4CC48E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41544" y="4834347"/>
            <a:ext cx="5565" cy="21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426716-713A-0C9D-EAAA-721B5ACF4F6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35979" y="4193182"/>
            <a:ext cx="5565" cy="21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06CC802-086A-894E-D422-24DCBA7E6D54}"/>
              </a:ext>
            </a:extLst>
          </p:cNvPr>
          <p:cNvCxnSpPr>
            <a:stCxn id="1032" idx="1"/>
            <a:endCxn id="4" idx="0"/>
          </p:cNvCxnSpPr>
          <p:nvPr/>
        </p:nvCxnSpPr>
        <p:spPr>
          <a:xfrm rot="10800000" flipV="1">
            <a:off x="1153887" y="2723061"/>
            <a:ext cx="1235747" cy="856161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0CD8E5-C48C-0639-AF3B-DC79EE67130B}"/>
              </a:ext>
            </a:extLst>
          </p:cNvPr>
          <p:cNvSpPr txBox="1"/>
          <p:nvPr/>
        </p:nvSpPr>
        <p:spPr>
          <a:xfrm>
            <a:off x="5176018" y="2518665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85000"/>
                  </a:schemeClr>
                </a:solidFill>
              </a:rPr>
              <a:t>HEC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55748-AF84-B3C7-91DB-11A7AB8976B4}"/>
              </a:ext>
            </a:extLst>
          </p:cNvPr>
          <p:cNvCxnSpPr>
            <a:cxnSpLocks/>
          </p:cNvCxnSpPr>
          <p:nvPr/>
        </p:nvCxnSpPr>
        <p:spPr>
          <a:xfrm>
            <a:off x="2861977" y="1592682"/>
            <a:ext cx="16728" cy="51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0011-1C0E-1C02-8311-79CF37CC249A}"/>
              </a:ext>
            </a:extLst>
          </p:cNvPr>
          <p:cNvCxnSpPr>
            <a:cxnSpLocks/>
          </p:cNvCxnSpPr>
          <p:nvPr/>
        </p:nvCxnSpPr>
        <p:spPr>
          <a:xfrm>
            <a:off x="4252931" y="1592682"/>
            <a:ext cx="16728" cy="51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562839-1D17-450F-AC19-647A048DB753}"/>
              </a:ext>
            </a:extLst>
          </p:cNvPr>
          <p:cNvGrpSpPr/>
          <p:nvPr/>
        </p:nvGrpSpPr>
        <p:grpSpPr>
          <a:xfrm>
            <a:off x="2262382" y="439851"/>
            <a:ext cx="1213712" cy="1289358"/>
            <a:chOff x="1268630" y="785430"/>
            <a:chExt cx="1213712" cy="1289358"/>
          </a:xfrm>
        </p:grpSpPr>
        <p:pic>
          <p:nvPicPr>
            <p:cNvPr id="1026" name="Picture 2" descr="Amazon Route 53 | AWS News Blog">
              <a:extLst>
                <a:ext uri="{FF2B5EF4-FFF2-40B4-BE49-F238E27FC236}">
                  <a16:creationId xmlns:a16="http://schemas.microsoft.com/office/drawing/2014/main" id="{C3959AC9-951D-5039-F044-CF23B9ACF6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630" y="785430"/>
              <a:ext cx="1213712" cy="1233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51877C-9A72-BBB9-3A65-DDB7134EB339}"/>
                </a:ext>
              </a:extLst>
            </p:cNvPr>
            <p:cNvSpPr txBox="1"/>
            <p:nvPr/>
          </p:nvSpPr>
          <p:spPr>
            <a:xfrm>
              <a:off x="1481179" y="1797789"/>
              <a:ext cx="788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AWS DNS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64F0BD-ACEA-23C7-F79C-D5E7705C485C}"/>
              </a:ext>
            </a:extLst>
          </p:cNvPr>
          <p:cNvGrpSpPr/>
          <p:nvPr/>
        </p:nvGrpSpPr>
        <p:grpSpPr>
          <a:xfrm>
            <a:off x="3636963" y="457269"/>
            <a:ext cx="1213713" cy="1260458"/>
            <a:chOff x="3044779" y="814330"/>
            <a:chExt cx="1213713" cy="1260458"/>
          </a:xfrm>
        </p:grpSpPr>
        <p:pic>
          <p:nvPicPr>
            <p:cNvPr id="1030" name="Picture 6" descr="Azure Active Directory App">
              <a:extLst>
                <a:ext uri="{FF2B5EF4-FFF2-40B4-BE49-F238E27FC236}">
                  <a16:creationId xmlns:a16="http://schemas.microsoft.com/office/drawing/2014/main" id="{A94DC751-AE2E-D410-8B3C-F6A0246E0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779" y="814330"/>
              <a:ext cx="1213713" cy="1213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3253DD-EFDB-113D-E400-CC2F5DB546D6}"/>
                </a:ext>
              </a:extLst>
            </p:cNvPr>
            <p:cNvSpPr txBox="1"/>
            <p:nvPr/>
          </p:nvSpPr>
          <p:spPr>
            <a:xfrm>
              <a:off x="3257328" y="1797789"/>
              <a:ext cx="840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AZURE AD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166348-EF35-1BD1-5A01-3635A4AC2A3F}"/>
              </a:ext>
            </a:extLst>
          </p:cNvPr>
          <p:cNvGrpSpPr/>
          <p:nvPr/>
        </p:nvGrpSpPr>
        <p:grpSpPr>
          <a:xfrm>
            <a:off x="6384155" y="2885807"/>
            <a:ext cx="2206623" cy="729071"/>
            <a:chOff x="6384155" y="3676382"/>
            <a:chExt cx="2206623" cy="729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B4D81F-9ACF-A88B-C1CF-5D66DCD576AF}"/>
                </a:ext>
              </a:extLst>
            </p:cNvPr>
            <p:cNvSpPr/>
            <p:nvPr/>
          </p:nvSpPr>
          <p:spPr>
            <a:xfrm>
              <a:off x="6384155" y="3676382"/>
              <a:ext cx="2206623" cy="23839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USE CASES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E69AD6E-50D6-822E-527F-E3DC071DFAB5}"/>
                </a:ext>
              </a:extLst>
            </p:cNvPr>
            <p:cNvSpPr/>
            <p:nvPr/>
          </p:nvSpPr>
          <p:spPr>
            <a:xfrm>
              <a:off x="6384155" y="3914775"/>
              <a:ext cx="1123178" cy="49067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SAVED SEARCH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78F6CA-DE1D-F153-23E6-3B02E1EA18B8}"/>
                </a:ext>
              </a:extLst>
            </p:cNvPr>
            <p:cNvSpPr/>
            <p:nvPr/>
          </p:nvSpPr>
          <p:spPr>
            <a:xfrm>
              <a:off x="7467600" y="3914775"/>
              <a:ext cx="1123178" cy="49067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MACRO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6A5DB90-DED1-23F8-6858-C05DC2EB956B}"/>
              </a:ext>
            </a:extLst>
          </p:cNvPr>
          <p:cNvSpPr/>
          <p:nvPr/>
        </p:nvSpPr>
        <p:spPr>
          <a:xfrm>
            <a:off x="6393680" y="3984446"/>
            <a:ext cx="2206623" cy="23839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SSPHP NOTABLE INDEX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12FFB6D-7410-2443-DDE9-93FFAD11272A}"/>
              </a:ext>
            </a:extLst>
          </p:cNvPr>
          <p:cNvGrpSpPr/>
          <p:nvPr/>
        </p:nvGrpSpPr>
        <p:grpSpPr>
          <a:xfrm>
            <a:off x="3747364" y="4424769"/>
            <a:ext cx="2206623" cy="729071"/>
            <a:chOff x="6384155" y="3676382"/>
            <a:chExt cx="2206623" cy="72907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361F633-F094-FB2E-3FAB-A7E21832B498}"/>
                </a:ext>
              </a:extLst>
            </p:cNvPr>
            <p:cNvSpPr/>
            <p:nvPr/>
          </p:nvSpPr>
          <p:spPr>
            <a:xfrm>
              <a:off x="6384155" y="3676382"/>
              <a:ext cx="2206623" cy="23839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ROLLUP SCORE USE CASES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23F7409-5557-ADEE-F621-11975A789DA6}"/>
                </a:ext>
              </a:extLst>
            </p:cNvPr>
            <p:cNvSpPr/>
            <p:nvPr/>
          </p:nvSpPr>
          <p:spPr>
            <a:xfrm>
              <a:off x="6384155" y="3914775"/>
              <a:ext cx="1123178" cy="49067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MACRO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4B9AE7F-0891-6C0D-21A2-33BD7658DB9D}"/>
                </a:ext>
              </a:extLst>
            </p:cNvPr>
            <p:cNvSpPr/>
            <p:nvPr/>
          </p:nvSpPr>
          <p:spPr>
            <a:xfrm>
              <a:off x="7467600" y="3914775"/>
              <a:ext cx="1123178" cy="49067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SAVED SEARCH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80D0B7CA-DE60-C463-D420-E73411FDE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680" y="4672689"/>
            <a:ext cx="2178450" cy="90314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4A6BF90-180E-597A-ABB3-C6592F384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5497" y="5915298"/>
            <a:ext cx="2333463" cy="601987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C9235E0-F697-5C14-4287-A9502B8B352D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 flipV="1">
            <a:off x="4623143" y="1862945"/>
            <a:ext cx="1770537" cy="860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Brace 62">
            <a:extLst>
              <a:ext uri="{FF2B5EF4-FFF2-40B4-BE49-F238E27FC236}">
                <a16:creationId xmlns:a16="http://schemas.microsoft.com/office/drawing/2014/main" id="{D7B934D4-6B10-B8B1-EBB4-12614C666837}"/>
              </a:ext>
            </a:extLst>
          </p:cNvPr>
          <p:cNvSpPr/>
          <p:nvPr/>
        </p:nvSpPr>
        <p:spPr>
          <a:xfrm>
            <a:off x="9058275" y="1056702"/>
            <a:ext cx="768215" cy="5457310"/>
          </a:xfrm>
          <a:prstGeom prst="rightBrac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F8F55B6-970F-28FB-19DD-B2B5960EF881}"/>
              </a:ext>
            </a:extLst>
          </p:cNvPr>
          <p:cNvSpPr txBox="1"/>
          <p:nvPr/>
        </p:nvSpPr>
        <p:spPr>
          <a:xfrm>
            <a:off x="7425001" y="5554949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85000"/>
                  </a:schemeClr>
                </a:solidFill>
              </a:rPr>
              <a:t>METRICS DASHBOARD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1A05068-723E-5A80-FEAC-453F3443AA55}"/>
              </a:ext>
            </a:extLst>
          </p:cNvPr>
          <p:cNvSpPr txBox="1"/>
          <p:nvPr/>
        </p:nvSpPr>
        <p:spPr>
          <a:xfrm>
            <a:off x="7425001" y="6504602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85000"/>
                  </a:schemeClr>
                </a:solidFill>
              </a:rPr>
              <a:t>DRILLDOWN DASHBOARD</a:t>
            </a:r>
          </a:p>
        </p:txBody>
      </p:sp>
      <p:cxnSp>
        <p:nvCxnSpPr>
          <p:cNvPr id="1042" name="Connector: Elbow 1041">
            <a:extLst>
              <a:ext uri="{FF2B5EF4-FFF2-40B4-BE49-F238E27FC236}">
                <a16:creationId xmlns:a16="http://schemas.microsoft.com/office/drawing/2014/main" id="{8AB1CA83-718F-EDC0-B44E-9E2E30965FAA}"/>
              </a:ext>
            </a:extLst>
          </p:cNvPr>
          <p:cNvCxnSpPr>
            <a:stCxn id="49" idx="1"/>
            <a:endCxn id="51" idx="0"/>
          </p:cNvCxnSpPr>
          <p:nvPr/>
        </p:nvCxnSpPr>
        <p:spPr>
          <a:xfrm rot="10800000" flipV="1">
            <a:off x="4850676" y="4103643"/>
            <a:ext cx="1543004" cy="3211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19C6D1B1-AA07-FC5A-30C1-B50C077FDE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75102" y="2302370"/>
            <a:ext cx="5565" cy="2122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77DABDC9-6B42-8A35-F818-0EBDD649034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69537" y="1661205"/>
            <a:ext cx="5565" cy="2122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978ECD50-5AC9-26F0-CA1D-981F5BA6D43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0005852" y="3113291"/>
            <a:ext cx="822960" cy="692337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046F8A1-8B34-BD01-D5E0-35D7EB883361}"/>
              </a:ext>
            </a:extLst>
          </p:cNvPr>
          <p:cNvSpPr txBox="1"/>
          <p:nvPr/>
        </p:nvSpPr>
        <p:spPr>
          <a:xfrm>
            <a:off x="2831748" y="163810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85000"/>
                  </a:schemeClr>
                </a:solidFill>
              </a:rPr>
              <a:t>SDK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7329168-0D30-BE0A-DD13-406A574EE80B}"/>
              </a:ext>
            </a:extLst>
          </p:cNvPr>
          <p:cNvSpPr txBox="1"/>
          <p:nvPr/>
        </p:nvSpPr>
        <p:spPr>
          <a:xfrm>
            <a:off x="4191301" y="163810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85000"/>
                  </a:schemeClr>
                </a:solidFill>
              </a:rPr>
              <a:t>SDK</a:t>
            </a:r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2225CC0F-E127-D358-EC73-8617125FAC28}"/>
              </a:ext>
            </a:extLst>
          </p:cNvPr>
          <p:cNvGrpSpPr/>
          <p:nvPr/>
        </p:nvGrpSpPr>
        <p:grpSpPr>
          <a:xfrm>
            <a:off x="94634" y="88110"/>
            <a:ext cx="1486515" cy="752242"/>
            <a:chOff x="94634" y="88110"/>
            <a:chExt cx="1486515" cy="752242"/>
          </a:xfrm>
        </p:grpSpPr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6A33C00F-226B-F101-2387-68C017098E48}"/>
                </a:ext>
              </a:extLst>
            </p:cNvPr>
            <p:cNvSpPr txBox="1"/>
            <p:nvPr/>
          </p:nvSpPr>
          <p:spPr>
            <a:xfrm>
              <a:off x="151645" y="141066"/>
              <a:ext cx="1372492" cy="646331"/>
            </a:xfrm>
            <a:prstGeom prst="rect">
              <a:avLst/>
            </a:prstGeom>
            <a:noFill/>
            <a:ln cmpd="dbl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bg1"/>
                  </a:solidFill>
                </a:rPr>
                <a:t>SSPHP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F03CE7D-1815-099E-8780-62804A784C54}"/>
                </a:ext>
              </a:extLst>
            </p:cNvPr>
            <p:cNvSpPr/>
            <p:nvPr/>
          </p:nvSpPr>
          <p:spPr>
            <a:xfrm>
              <a:off x="94634" y="88110"/>
              <a:ext cx="1486515" cy="75224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1591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PEARL, Ian</dc:creator>
  <cp:lastModifiedBy>PEARL, Ian</cp:lastModifiedBy>
  <cp:revision>1</cp:revision>
  <dcterms:created xsi:type="dcterms:W3CDTF">2023-09-05T09:01:07Z</dcterms:created>
  <dcterms:modified xsi:type="dcterms:W3CDTF">2023-09-05T10:17:40Z</dcterms:modified>
</cp:coreProperties>
</file>