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/>
    <p:restoredTop sz="94617"/>
  </p:normalViewPr>
  <p:slideViewPr>
    <p:cSldViewPr snapToGrid="0" snapToObjects="1">
      <p:cViewPr varScale="1">
        <p:scale>
          <a:sx n="85" d="100"/>
          <a:sy n="85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840" y="2249676"/>
            <a:ext cx="10515600" cy="726204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rgbClr val="104F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2975879"/>
            <a:ext cx="10511240" cy="16902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960507" y="6296910"/>
            <a:ext cx="2262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50DD-0140-C142-BEB6-D35C9E6A78C5}" type="datetimeFigureOut">
              <a:rPr lang="en-US" smtClean="0"/>
              <a:pPr/>
              <a:t>4/17/19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8617" y="6296909"/>
            <a:ext cx="650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2130"/>
            <a:ext cx="5181600" cy="4914833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2130"/>
            <a:ext cx="5181600" cy="4914833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1B050DD-0140-C142-BEB6-D35C9E6A78C5}" type="datetimeFigureOut">
              <a:rPr lang="en-US" smtClean="0"/>
              <a:pPr/>
              <a:t>4/17/19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2130"/>
            <a:ext cx="10515600" cy="491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4867" y="6356349"/>
            <a:ext cx="2262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50DD-0140-C142-BEB6-D35C9E6A78C5}" type="datetimeFigureOut">
              <a:rPr lang="en-US" smtClean="0"/>
              <a:pPr/>
              <a:t>4/17/19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976" y="6356350"/>
            <a:ext cx="650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57-CDB9-1848-99A2-53D7B615E1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3" y="5680673"/>
            <a:ext cx="1639824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104F75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B050DD-0140-C142-BEB6-D35C9E6A78C5}" type="datetimeFigureOut">
              <a:rPr lang="en-US" smtClean="0"/>
              <a:pPr/>
              <a:t>4/17/19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1E157-CDB9-1848-99A2-53D7B615E1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125" y="5846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Adam Robinson</cp:lastModifiedBy>
  <cp:revision>40</cp:revision>
  <dcterms:created xsi:type="dcterms:W3CDTF">2018-07-30T23:03:22Z</dcterms:created>
  <dcterms:modified xsi:type="dcterms:W3CDTF">2019-04-17T07:05:12Z</dcterms:modified>
</cp:coreProperties>
</file>