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92"/>
    <p:restoredTop sz="94617"/>
  </p:normalViewPr>
  <p:slideViewPr>
    <p:cSldViewPr snapToGrid="0" snapToObjects="1">
      <p:cViewPr varScale="1">
        <p:scale>
          <a:sx n="85" d="100"/>
          <a:sy n="85" d="100"/>
        </p:scale>
        <p:origin x="20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96079-EBA5-8C41-96F3-032D52D44482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5E9DD-A3A8-294A-AA05-12D080B6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1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840" y="2249676"/>
            <a:ext cx="10515600" cy="726204"/>
          </a:xfrm>
        </p:spPr>
        <p:txBody>
          <a:bodyPr anchor="b">
            <a:noAutofit/>
          </a:bodyPr>
          <a:lstStyle>
            <a:lvl1pPr algn="l">
              <a:defRPr sz="4800" b="1">
                <a:solidFill>
                  <a:srgbClr val="104F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38200" y="2975879"/>
            <a:ext cx="10511240" cy="169023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960507" y="6296910"/>
            <a:ext cx="2262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050DD-0140-C142-BEB6-D35C9E6A78C5}" type="datetimeFigureOut">
              <a:rPr lang="en-US" smtClean="0"/>
              <a:pPr/>
              <a:t>4/16/19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8617" y="6296909"/>
            <a:ext cx="6508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E157-CDB9-1848-99A2-53D7B615E1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050DD-0140-C142-BEB6-D35C9E6A78C5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57-CDB9-1848-99A2-53D7B615E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79725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050DD-0140-C142-BEB6-D35C9E6A78C5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57-CDB9-1848-99A2-53D7B615E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62130"/>
            <a:ext cx="5181600" cy="4914833"/>
          </a:xfr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62130"/>
            <a:ext cx="5181600" cy="4914833"/>
          </a:xfr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1B050DD-0140-C142-BEB6-D35C9E6A78C5}" type="datetimeFigureOut">
              <a:rPr lang="en-US" smtClean="0"/>
              <a:pPr/>
              <a:t>4/16/19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7A1E157-CDB9-1848-99A2-53D7B615E1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2130"/>
            <a:ext cx="10515600" cy="491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64867" y="6356349"/>
            <a:ext cx="2262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050DD-0140-C142-BEB6-D35C9E6A78C5}" type="datetimeFigureOut">
              <a:rPr lang="en-US" smtClean="0"/>
              <a:pPr/>
              <a:t>4/16/19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02976" y="6356350"/>
            <a:ext cx="6508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E157-CDB9-1848-99A2-53D7B615E17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23" y="5680673"/>
            <a:ext cx="1639824" cy="96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2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>
          <a:solidFill>
            <a:srgbClr val="104F75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B050DD-0140-C142-BEB6-D35C9E6A78C5}" type="datetimeFigureOut">
              <a:rPr lang="en-US" smtClean="0"/>
              <a:pPr/>
              <a:t>4/16/19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A1E157-CDB9-1848-99A2-53D7B615E1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4125" y="58461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9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Stephens</dc:creator>
  <cp:lastModifiedBy>Adam Robinson</cp:lastModifiedBy>
  <cp:revision>38</cp:revision>
  <dcterms:created xsi:type="dcterms:W3CDTF">2018-07-30T23:03:22Z</dcterms:created>
  <dcterms:modified xsi:type="dcterms:W3CDTF">2019-04-16T22:41:55Z</dcterms:modified>
</cp:coreProperties>
</file>