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9AD5-DA0B-4C92-95AB-4367FA54A4B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4C22-EB1D-4F1D-BB30-82AACC5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Brass Board Dimensions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Dome Electronics Dimensions (Left)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78" y="1278040"/>
            <a:ext cx="6717622" cy="557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9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Dome Electronics Dimensions (Right)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946165" cy="541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Electronics Layout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66384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143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PWM-Servo Controller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1435387"/>
            <a:ext cx="914400" cy="622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2590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Orientation Sensor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29718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38862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Arduino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04900" y="4062404"/>
            <a:ext cx="1828800" cy="16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2155" y="4988893"/>
            <a:ext cx="52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Fan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76896" y="5115537"/>
            <a:ext cx="1633104" cy="4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355" y="5410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3.3 Voltage Regulator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7427" y="618489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5.0 Voltage Regulator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95400" y="5702587"/>
            <a:ext cx="1447800" cy="8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319645" y="6184895"/>
            <a:ext cx="1423555" cy="29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15200" y="641061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Battery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105400" y="6184895"/>
            <a:ext cx="2057400" cy="35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80564" y="5825698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Current Sensor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477000" y="6036498"/>
            <a:ext cx="80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3291" y="4843046"/>
            <a:ext cx="96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Speaker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319645" y="4460562"/>
            <a:ext cx="3099955" cy="527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4742671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Sabertooth</a:t>
            </a:r>
            <a:r>
              <a:rPr lang="en-US" sz="1600" dirty="0" smtClean="0"/>
              <a:t> Motor Controller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477000" y="4460562"/>
            <a:ext cx="921328" cy="65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19109" y="343546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Amplifier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15000" y="3631054"/>
            <a:ext cx="1624446" cy="5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50728" y="126611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Raspberry Pi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76800" y="1486900"/>
            <a:ext cx="2673928" cy="5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0728" y="280252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Raspberry Pi</a:t>
            </a:r>
          </a:p>
          <a:p>
            <a:r>
              <a:rPr lang="en-US" sz="1600" dirty="0" smtClean="0"/>
              <a:t>Camera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926281" y="2971800"/>
            <a:ext cx="1624446" cy="12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23019" y="1971526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Pololu</a:t>
            </a:r>
            <a:r>
              <a:rPr lang="en-US" sz="1600" dirty="0" smtClean="0"/>
              <a:t> Motor Controller</a:t>
            </a:r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6134100" y="2207704"/>
            <a:ext cx="1388919" cy="61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Electronics Dimensions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505539" cy="557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1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Body Electronics Dimensions (Top Half)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6640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4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Body Electronics Dimensions (Bottom Half)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249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5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0"/>
            <a:ext cx="8229600" cy="1143000"/>
          </a:xfrm>
        </p:spPr>
        <p:txBody>
          <a:bodyPr/>
          <a:lstStyle/>
          <a:p>
            <a:r>
              <a:rPr lang="en-US" dirty="0" smtClean="0"/>
              <a:t>Leg Electronics Layout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124200" cy="549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7127"/>
            <a:ext cx="3124200" cy="535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143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LEG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10852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LEG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5867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 Motor &amp; Gear Box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5334000" y="6190565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6190568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Keypad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057400" y="2362200"/>
            <a:ext cx="188768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Leg Electronics Dimensions (LEFT)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3196070" cy="606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0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Leg Electronics Dimensions (RIGHT)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2590799" cy="1219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All dimensions same as left leg.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890588"/>
            <a:ext cx="3541909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7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Wood Board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64" y="1600200"/>
            <a:ext cx="49968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Wood Board Dimensions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11" y="1600200"/>
            <a:ext cx="60535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Dome Dimensions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98104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2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Body Dimensions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70" y="1981200"/>
            <a:ext cx="8007730" cy="39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9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Leg Dimensions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44" y="2123281"/>
            <a:ext cx="7786856" cy="343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8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Brass Board Electronics Layout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43" y="1371600"/>
            <a:ext cx="5035957" cy="497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800225"/>
            <a:ext cx="87344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 Electronics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0300" y="143089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" y="223112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Dome Motor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5600" y="1800225"/>
            <a:ext cx="190500" cy="861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2950" y="2985194"/>
            <a:ext cx="876300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619088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Flashlight LEDs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19250" y="5410200"/>
            <a:ext cx="0" cy="112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9800" y="63501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Pushbuttons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90850" y="4572000"/>
            <a:ext cx="5143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8600" y="64610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Slip Ring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81512" y="5867400"/>
            <a:ext cx="90487" cy="646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461" y="2677678"/>
            <a:ext cx="147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8x8 LED Color Matrices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553200" y="3324009"/>
            <a:ext cx="1447800" cy="117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7600" y="6321515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LED Driver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 flipV="1">
            <a:off x="6934201" y="5791200"/>
            <a:ext cx="533399" cy="714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 Electronics Dimensions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0633"/>
            <a:ext cx="8229600" cy="396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134</Words>
  <Application>Microsoft Office PowerPoint</Application>
  <PresentationFormat>On-screen Show (4:3)</PresentationFormat>
  <Paragraphs>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Brass Board Dimensions</vt:lpstr>
      <vt:lpstr>Wood Board Design</vt:lpstr>
      <vt:lpstr>Wood Board Dimensions </vt:lpstr>
      <vt:lpstr>Board Dome Dimensions </vt:lpstr>
      <vt:lpstr>Board Body Dimensions </vt:lpstr>
      <vt:lpstr>Board Leg Dimensions </vt:lpstr>
      <vt:lpstr>Brass Board Electronics Layout</vt:lpstr>
      <vt:lpstr>Dome Electronics Layout</vt:lpstr>
      <vt:lpstr>Dome Electronics Dimensions</vt:lpstr>
      <vt:lpstr>Dome Electronics Dimensions (Left)</vt:lpstr>
      <vt:lpstr>Dome Electronics Dimensions (Right)</vt:lpstr>
      <vt:lpstr>Body Electronics Layout</vt:lpstr>
      <vt:lpstr>Body Electronics Dimensions</vt:lpstr>
      <vt:lpstr>Body Electronics Dimensions (Top Half)</vt:lpstr>
      <vt:lpstr>Body Electronics Dimensions (Bottom Half)</vt:lpstr>
      <vt:lpstr>Leg Electronics Layout</vt:lpstr>
      <vt:lpstr>Leg Electronics Dimensions (LEFT)</vt:lpstr>
      <vt:lpstr>Leg Electronics Dimensions (RIGHT)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Brass Board Dimensions</dc:title>
  <dc:creator>BraydenThomas14</dc:creator>
  <cp:lastModifiedBy>Test</cp:lastModifiedBy>
  <cp:revision>5</cp:revision>
  <dcterms:created xsi:type="dcterms:W3CDTF">2017-11-14T17:51:00Z</dcterms:created>
  <dcterms:modified xsi:type="dcterms:W3CDTF">2017-11-14T19:46:00Z</dcterms:modified>
</cp:coreProperties>
</file>