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40" r:id="rId5"/>
  </p:sldMasterIdLst>
  <p:notesMasterIdLst>
    <p:notesMasterId r:id="rId8"/>
  </p:notesMasterIdLst>
  <p:handoutMasterIdLst>
    <p:handoutMasterId r:id="rId9"/>
  </p:handoutMasterIdLst>
  <p:sldIdLst>
    <p:sldId id="386" r:id="rId6"/>
    <p:sldId id="387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FF99CC"/>
    <a:srgbClr val="0C2D83"/>
    <a:srgbClr val="66CCFF"/>
    <a:srgbClr val="96969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87217" autoAdjust="0"/>
  </p:normalViewPr>
  <p:slideViewPr>
    <p:cSldViewPr snapToGrid="0">
      <p:cViewPr>
        <p:scale>
          <a:sx n="100" d="100"/>
          <a:sy n="100" d="100"/>
        </p:scale>
        <p:origin x="-552" y="-372"/>
      </p:cViewPr>
      <p:guideLst>
        <p:guide orient="horz" pos="2160"/>
        <p:guide pos="1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2AC642B-F931-48C5-BC0C-D886C080A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2A4962C-9B54-4089-808C-BD049014B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1BC3C2-FB69-4D10-AE9D-F8F27A8ED3E3}" type="slidenum">
              <a:rPr lang="en-US" sz="1200" b="0" smtClean="0">
                <a:solidFill>
                  <a:srgbClr val="000000"/>
                </a:solidFill>
              </a:rPr>
              <a:pPr/>
              <a:t>1</a:t>
            </a:fld>
            <a:endParaRPr lang="en-US" sz="1200" b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74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0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7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5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3520-4BBB-434F-9233-6B37D389A8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556-8BE7-419F-8097-29BF0E4696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05F3520-4BBB-434F-9233-6B37D389A80F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4/24/2017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95EAE556-8BE7-419F-8097-29BF0E4696FF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373139" y="4038241"/>
            <a:ext cx="3982446" cy="21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</a:pPr>
            <a:r>
              <a:rPr lang="en-US" sz="12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R2-D2 Key Sensors/Electronics</a:t>
            </a:r>
            <a:r>
              <a:rPr lang="en-US" sz="1200" b="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</a:pPr>
            <a:r>
              <a:rPr lang="en-US" sz="1200" b="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0" u="sng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</a:pPr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</a:pPr>
            <a:endParaRPr lang="en-US" sz="1200" dirty="0">
              <a:solidFill>
                <a:prstClr val="black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ct val="100000"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338"/>
            <a:ext cx="8229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Robotics: R2-D2</a:t>
            </a:r>
          </a:p>
        </p:txBody>
      </p:sp>
      <p:sp>
        <p:nvSpPr>
          <p:cNvPr id="11270" name="AutoShape 4" descr="data:image/jpg;base64,/9j/4AAQSkZJRgABAQAAAQABAAD/2wCEAAkGBhQSERUUEhIUFRQVGBUVFBgYFRQbFBkUFxQWFBQYFRYXHCYeFx0jGRUSHy8gJCcqLC0sFR4xNTAqNSYrLCkBCQoKDgwOGg8PGikkHyQqMCwpKSksKTEsLCwtKSksLCwsLywsKSwvKSwsKSksLCksKSwsLCwsKSwpLCksLCwpKf/AABEIAKAA2AMBIgACEQEDEQH/xAAcAAACAwEBAQEAAAAAAAAAAAAAAgUGBwQDAQj/xABFEAABAwEFBQQGBgYKAwAAAAABAAIRAwQFEiExBkFRYXETIjKBB5GhscHRFEJDUmKCFSNykvDxJDNEU3ODorLS4RYXNP/EABoBAAIDAQEAAAAAAAAAAAAAAAABAgMFBAb/xAAtEQACAgIBAgQEBgMAAAAAAAAAAQIRAwQhEjETIkFxBSNRoRQyM2GBkUKx8P/aAAwDAQACEQMRAD8AyGEQmhEL3RzCwuq7brq2h4p0abnvO4DdvJOgASWWyuqPbTYJc9wa0cXOMD2lfozZHZSjYqDaY1MGq+O890e7gNy5NnY8FfuOjL7t9C1oqCalalT5AOeR1iB7V9vH0J2pjSaVWlVjd3mOPSRHtWvOtAa7luXobaFmS3cydpkkkfmK8bsqUHmnWpupvGocI8wdD5Lmwr9C7T3HRtlPDUbMThcPE08Wnd00yWHbQXE+yVnUn572O3OYdDy58wV36u4s/lfDCUKIuEQmhELvICwiFM3LsrXtWdNoawGDUe4NpjlJ1PIKwn0U1MPdttkLvu9o4eQJCplnxxdNgUWFevRzZYZWq/ecykOgHaP9vZKr3vcFezP7OtTLXHw72uHFjhk5XnYyxubYwC0gmrVOeR8NIfBcu7kXgOn3oa7lhpiclLVrrYxwDH4xAJMRmdQuG77MeCsdjsBPJYkFwTIr6KG94/V73qzHthcNO2QJPU9F2baW5tFraTfG/N3HD/2VRr9vns7O+D3nDA3q7Ix0Ep9PiNRXqSRnJC+QmhEL1K7FIsIhNCITAWEQmhEIAWEQmhEIAWF9X2EIAaEQnhEJAWL0c0gbxo4vq43DqGGFvD7Zkvz7shaxStlJx3ksnhiBaPaR61rH6YkarH3uJr2JEraajnk4AXFoJMbgN647Pb8W9R36QcCS1xEiDBOh1C5adrwlZ7Y0XSyVBGYBxAjPdzWeelO7cdJjwJex8CBmWPHe6gOaw/mPFS9p2kbRZimXbhu81RNqdoalZnejvOAbAggNkvIPMuYPylGrGfjx6SxtUVtt11T9m/zBHvXVd9w1H1Wh1NwbPePLeuVlvqDR7o6rqsd91GvBLzE5+eR9krfySzJOkik0x1mp0W4IZkBG+BqIH1VGWm1UxoGn8o+S6rJbqRaC1jXSPE5ocT68h5BPaqrSM2t/db8lhvJa5HRCvqveS2kMDRniOgMR3Rpx0Xr6PbwxivSeZe1/at4lsClUjphpHpK9LSKeD9VPaagN0JzhuHiTllxUxbrhbZDSZZx2VQgVazpmo5x+q4n6oOPLQyOAUVkioST/AIJUW67qTTHwhdl63vRslIveTOjWyBJ3ALOb922r2MNw0aZxgw6XgBw17mmkHLmqBfG0le0vx1Xyd3ADkNysx6uTIuqPYXuWO/8AaNtSo573S488hwhVK8rwNVw+63Jo956lcxzRC09XTWJ9UnbBsSEQnhELQIiQiE8IhAhIRCeEQgBIRCeEQgBIQnhCAGhEJoRCQxQFcbqv7tQJd+t3g5dofvMn6x3t3nMToqhCIVObCssaY0aG289x1Go3+YXlarXAkggKoUb8rNAGPEBoHgOjoXCQvWrtHWI+zHSm2fbKypaGW+KHZKWm2yMR7rOJzJ5U27z7PUq5bbV2jpiGgYWjg0adTxO9LXrOecT3Fx4kkn2pIXfraqw8vlibsWEQmhELsESlwW6oKjabXZOIEGcPnCs9pY/TGD+UxoeBkKnXXWwVmOMxOcGCZyid25Wu3jBLizIAkw50gQdJWLuY0snC7jRa9itladSi2s9721nHGwtd/VkOIbA+tpnKkL/oF1eXOxPDWAkCJIHigaSoPYbaQGi1pdm0lv8AqJGXmrIKoqVJOZEArinCnRIr3pDuI/QC8th1JzHZ6wThP+5ZNC3fbR03baQc4pjM8Q9sZlYVC1fhzfhtfuKQsIhNCIWkRFhEJoRCAFhEJoRCAFhEJoRCAFhEJoRCAFhCaEIAeEQmhEJDFhEJoRCAFhEJoRCAFhEJoRCAFhd1z3HWtVUUrOwvec40AG8uJyaOZXHC3P0OXOynYe2AHaVnuLjlOFhwNHTInqSuXazvDj6kBUv/AEtXp0+0daKMsGMtAeRDRiIDo1gHco6+T3H/ALLvctN2t2hc2obOwEgsmpGsPkRO7L3qj2t7XAtfQkHLn7Fk+NPJ5psDO7HbHUnS0nmrjs1toynVaa0lhyf0O/yyKrt63IWVS2mx5HDCSWmSC13SN68RcVY/ZkftFo95C0cuLFnXXdMd0aR6RtpaP0M0qNRrzWLQMJnuAhxJ4aAdSslhWO4tle1rtZVrUWN1PfBLozwgN3nMLUNrtlrtp2YtdSbRhssqMAxhwGQk6yeMqrHlx6yUFcrBuzDYRCl+xsjdX1n9GtaPbPvXz6VZhpZ3u/aqH3Bd/i32ixETCIUt+l2jwWaiOoc73ldFit9pqmKQa2NcLGtA4Z/BReWSVtce6Ah6VgqO8NN56Nd8l1s2drn7Jw6wPeVarJstaqvjtWHoHH4tXTU9F1RwkWuT+Jjh7cR9y53uL6r7kullQGzdQeN9JnWo33DNcVtsgpugVGvy1bMdM1131s/VstTBWbH3XDNrubTv6KOhdONylz1Jr2ItCwiE0IhXALCE0L6gBoRCbCiEALCITQjCgBYUzYNjbVWYHspd06FxDZHEA7lMbH3dYw4Or1O1qaikxjnNbzeQIJ84HNaO69qcZNd6h81nZt1RfTEdMx+17IWmmO9THk5pUQ+mQYIgrXryvCmQZkeXyVFviyU3u7jpPCDPqUMe9z5qCitQtD9HfpBZZaLrLXc5jCXOpVQ3Fgc7N2Ju8TnPMqgPpwYKWF25McM8KfbuI120XlTrVMVO0m0gNALy3DBBJwxA3EHfqo+tWzIUDsjULaTozlxngMgI9y7a9oJd4c+R96yZpQ8q7Ia7nDe1217RacLHhoIlxdUDGzJxEyc17M9H1IjvXlQxbxkRP7Renttnruc6oym8saSHQ0mCInIZ7+Cs+zTw+lifShmQGNkZ5zqM1QtqcUoxon0mf23ZipZKjKhfTq0mvYTUpPDgAHg94DNuSvm3W0tGrZKmHFLqYaCWkZlwI6SAuu/9mLPXpOa2nTpvPgfhDcJJGZiJynJeV5bA0qtnwNt1Frxh8RZhlvR8ieOcKz8Ssji5+jFXJjsIhd163S+z1XUqgGJu8EFpG4tcMiFyYVvqSatEDrui53V3Q3Joze8kAAdTqeSvd02KjSaGte3LhJPUxqVUNnqDHO/W1A2mN2ZcT+ED3q7WV1H7MPLd3dA95+Cwt7NPr6fRFkESlntDG6Yj0b8yur9PNb9Rx9XzXCx7dzHfvD/ilqVwPsgernLg6mywW99qLLVYadoovLDyBjmDuPNZpe9hpNcXWer2lOdHCKjeTmnXqr9a77Y3xWKm4dT8VSb/AKtne4vosfRdlipugs4S12o6FdujkksnT6MhLtZDQiE2FGFegKhYXxPhQgB4RCaEQnQCwiE0L6GooDQ9h2VuzBo2Om2n/ePxuqP5g5COghW80bQfs2nkGBVLZinSLf1tvfVqRm1rqhY0cBlH8ZKyihZt9Z4/yyV5bN+dli7HPbNnbU8H+jjzAHxVWvHZGuHS+zPEfWpvEg7siCrTWs9jH9rrN/I5vtEquXxeDKTh9Httoqn7uKQMuDgM1Qm2+CZRrxw9o7AXEfijEDvBhc0Lqt9rdVqF783E5mIJPPmueF6vCvIik+06hGhXv+kXxEj1Bc8IhEsGObuURE3cV6Zik4OeXOhvfqBsnQBrXBo6lXSts0cGdBoJzyJmf3pWf3CP6TR/xGe9bjUqQR5+5Y27hjjl5Sa5Mwr2arL6TWupuA07So2d4AbJBkcVJWCuWsAqMwncI4eSjtrL5qULwqFhyIpyOPcC4bRte5zfCZ5lVx1Z0pRV2DPDa1zS5mGNHTAA3iNPNQELptlrfVdieZOnkvCFuYMbhjUWQZJ7PVKTak1Q5x+q0EAE/iJOfSFo1jvEubDbIA3mXH3ALPNm7UWVe5SFR58MycPEgAhaTYatrcPDTb0Y1Ym+vmlkRuzfr2LR5H4leD67wcmtn9gKVay1H6/qAHwXlWslqOjnE8v5LhJETWvS2j+rpNd/lqk7V291R/6+zClWAHebLcQ/E05O6g7lf7Tdt4x3XPb1IhU7bD6a1obaw17T4H4WmHb4eILTG46rq0v1kKXYqMIhNCIXpaKhYQmhCKAeEQmQrKELC+tA36b/AOe5fV6WdhL24SAZEEwADOUk5DzSa4A0zZRxFEYLAGM3FzyXO/Ee6Pb5KwfSHASbJTPUPPxUXcNnqFgxXh2jvrYXtIaeAwqSrUHxH0hx83rymVNzZanwQ9+XriYW/RqTObQ4H1krPb0e3Fm0t5gyrzeVN+6r/qPxVKvjtAc3g8iWpQjygshMK+wmCF6uC8qKhYRCZCnQE3sTSDrbSDgCJJz4gGCtlDBiEgLHdh//ALafn7lr1R8ELB+IL5n8E49jNPShRaLTTIaAXM7xAzMOIE+UKl4VdvScZrUf8M/71TFpaX6ERS7iwiEyIXXREltmW1zUIs+U+IwMhuzj2LR7DddqIGKvUPSR7oWaXFZO0qQawpN1JLw0nkJK0S7ripEA9s135wfavP8AxGPzCyJLC6q2+s/zc7/kvGtdFQ/a+t5HvK9GXHT/ALwesLzq3Mz+9aOv8lndLHaOGvsrVd/aabf87P1SqztRcFro0yfpBrUiO+0OmBrJaSZHMaKzWnZqzu8dspDpPyVY2i2YoMYXWe2Mc4SXMLxmPw8DyOq6NXjMr/1/39j9CmQiEyIXqaKRYXxOhFAPhRhTIVtCFwowpkQigLHsLewo1yHuDWvGZJgYhmJ8pWk0b/pNOIVGOEOGThvaQsThTt1W+mQymQ4HQkARv0zWTvat+dfySTLDeN50xJNRunEKjXhWx1CdQNOq9byqBxIjR2fkuWFDS1XfXJewNi4UYUyFs0RFwowpl9a0kwJJ3Rr6kqAktl7R2dpY6JicpjctCrbWggDsiDIPi3QRGih9mdjqBpsrVbVgfEmnDQW65EOM6KWt+zQe2bO7tMJ1IAkEE6z09a83u5sc8nDLFZTNtby7epTIbEMI1nfPBV3CpzamwupVGteBOAHIzkSR8FCra0l8mJF9xcKMKZELroiLCvGwFoxBzJzbmOipMJ6dVzTLXEHiCQfYuXa1/Gh0+pJOjdqdMwvG+arYbh+73uqzy6rXV7Nh7aoZH33cTzXy87TWAEvqCRI7x0OhXnXAlZKWum55MeZ3ACZWeVTLieJJ+S7LVa6oJa6o/PUYjoVxwtvS1uhdT9SLYuFGFMiFo0RFwoTQhFAPCITQiFbQhYRCaEQigFhTV3V6DWNxePUmN5UPCIVGfB4sem6CyewWVx5nqnbZLLy9ZUHZq5Y4ObEjjopuz3+w5PbHMZj1arLy6eXH+Rtodjfo6zHfHQ/NejLqsnF37w/6XVTdTeJZgcfL5LkrVC3xWbLi0tI9y5F4t1b/ALGOblszsmk55a8fNaZZ9mLNRDTTY0OZABgTwMnXNZlZG0qzTDcJzB3OHPL+Ml3XZtNXo12i0FzqY1c1pM5QDl5KOSOafDl29LA1C2sGDwj1D5KDuWw46tR5IgANA3ZnFP8AHFd7L6p1KRe0PIc04TgOu5Vax2ms+q8Wc7245MAAznnyBy5LhrytMkrODba6RVtDhIBYGAHf4SSOBEuHqKrLtljuf7FYdpbtqi0guqA4m94iQcjAyOkj3KOqUA3WsRPFw+IXdhy5YxSg37CkRp2Zd94epIdmn8QpQN4Vx62/Negs9TdUnyHzV34rPHu2RIQ7O1OXtSG4KnAKe7Gr98epGCtxb7U/xub6/YCCoXVVa4ZZSJz3Tmuu9bFUe4FpOQjUpf8AyJwPhHrTt2mI+oCpSjsSkp1z7AQlakWuIdqNUkL3tVXG9zuJleULcgm4q/oIWEQmhEKdALCE0L6igGhEJ4RCsoQkIhPCIRQCQiE8IhFAJCITwiEUArSQZGR4jIrvs19VG6kOHA6+vVcUIhVzxQn+ZAWCzX5TPiGEnfEj1hSNOs1wycD0Kp0L5C4Z/D4vmLr7hZt12UwbG3iGkqhWtv610cs+ajdlryq9tTpdo/siSCzEcMQdy0x11UsP9UzxDdn4Tv1WHsYHrTqTstXJSQo212GiXF1R2fN0QOAAXtt7TDK7Ws7rTTBIBMTidnCq8LU1NRzgsilV/Qg+GTRr2VmjQ78pPvXx20IAhlPLdJAHqChoRC7VpY/8rfuRO+rftU6Q3oPmuSrbKjvE9x88vYvOEQr44Mce0QEhEJ4RCuoBIRCeEQigEhEJ4RCKASEJ4Q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45062" y="726279"/>
            <a:ext cx="4038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u="sng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sz="1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400" b="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Build an R2-D2 </a:t>
            </a:r>
            <a:r>
              <a:rPr lang="en-US" sz="1400" b="0" kern="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Astromech</a:t>
            </a:r>
            <a:r>
              <a:rPr lang="en-US" sz="1400" b="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Droid</a:t>
            </a:r>
            <a:endParaRPr lang="en-US" sz="1400" b="0" u="sng" kern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u="sng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Scenario: </a:t>
            </a:r>
            <a:r>
              <a:rPr lang="en-US" sz="1400" b="0" kern="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Design, build, and deliver a robot capable of safe, independent operation. The team shall architect a complete hardware and software solution using a modern robotic principles. Update power, safety, and control systems for increased utility. Integrate sensors and develop software for human/robot interaction.</a:t>
            </a:r>
            <a:endParaRPr lang="en-US" sz="1200" b="0" kern="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u="sng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Sponsor</a:t>
            </a:r>
            <a:r>
              <a:rPr lang="en-US" sz="1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b="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DFEC</a:t>
            </a:r>
          </a:p>
          <a:p>
            <a:pPr>
              <a:lnSpc>
                <a:spcPct val="12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400" u="sng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Mentor</a:t>
            </a:r>
            <a:r>
              <a:rPr lang="en-US" sz="140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400" b="0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Maj Walchko</a:t>
            </a:r>
          </a:p>
        </p:txBody>
      </p:sp>
      <p:sp>
        <p:nvSpPr>
          <p:cNvPr id="3" name="Rectangle 2"/>
          <p:cNvSpPr/>
          <p:nvPr/>
        </p:nvSpPr>
        <p:spPr>
          <a:xfrm>
            <a:off x="4848225" y="4114799"/>
            <a:ext cx="3847525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r>
              <a:rPr lang="en-US" sz="1600" u="sng" dirty="0">
                <a:solidFill>
                  <a:srgbClr val="000000"/>
                </a:solidFill>
                <a:latin typeface="Times New Roman" pitchFamily="18" charset="0"/>
              </a:rPr>
              <a:t>Research Areas and Experiments</a:t>
            </a:r>
            <a:endParaRPr lang="en-US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Autonomous and Remotely Operated Systems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Guidance, Navigation, and Controls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Computer Vision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Speech Recognition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Linux Operating System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Embedded Hardware and Software Systems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Electronic and Power System Design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Sensor Calibration and Fusion</a:t>
            </a:r>
          </a:p>
          <a:p>
            <a:pPr marL="285750" indent="-285750" algn="l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rgbClr val="000000"/>
                </a:solidFill>
                <a:latin typeface="Times New Roman" pitchFamily="18" charset="0"/>
              </a:rPr>
              <a:t>Testing and Integration</a:t>
            </a:r>
            <a:endParaRPr lang="en-US" sz="1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570414" y="624386"/>
            <a:ext cx="1586" cy="590845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886200"/>
            <a:ext cx="85725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43" y="4381500"/>
            <a:ext cx="1230341" cy="140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94493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56" y="5805946"/>
            <a:ext cx="1323976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12257" y="5065087"/>
            <a:ext cx="1947862" cy="100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818" y="6514507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Raspberry Pi and Cameras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2223" y="654379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Arduino Mega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757545" y="4112777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LIDAR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44225" y="6514507"/>
            <a:ext cx="80983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/>
              <a:t>Ultrasonic</a:t>
            </a:r>
            <a:endParaRPr lang="en-US" sz="1000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"/>
          <a:stretch/>
        </p:blipFill>
        <p:spPr bwMode="auto">
          <a:xfrm>
            <a:off x="4686300" y="771525"/>
            <a:ext cx="4343400" cy="2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3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Sensor fusion</a:t>
            </a:r>
          </a:p>
          <a:p>
            <a:pPr lvl="1"/>
            <a:r>
              <a:rPr lang="en-US" dirty="0" smtClean="0"/>
              <a:t>IMU integration</a:t>
            </a:r>
          </a:p>
          <a:p>
            <a:pPr lvl="1"/>
            <a:r>
              <a:rPr lang="en-US" dirty="0" smtClean="0"/>
              <a:t>INS development</a:t>
            </a:r>
          </a:p>
          <a:p>
            <a:r>
              <a:rPr lang="en-US" dirty="0" smtClean="0"/>
              <a:t>Vision</a:t>
            </a:r>
          </a:p>
          <a:p>
            <a:pPr lvl="1"/>
            <a:r>
              <a:rPr lang="en-US" dirty="0" smtClean="0"/>
              <a:t>Color tracking</a:t>
            </a:r>
          </a:p>
          <a:p>
            <a:pPr lvl="1"/>
            <a:r>
              <a:rPr lang="en-US" dirty="0" smtClean="0"/>
              <a:t>People id/tracking</a:t>
            </a:r>
          </a:p>
          <a:p>
            <a:pPr lvl="1"/>
            <a:r>
              <a:rPr lang="en-US" dirty="0" smtClean="0"/>
              <a:t>Obstacle detection</a:t>
            </a:r>
          </a:p>
          <a:p>
            <a:pPr lvl="1"/>
            <a:r>
              <a:rPr lang="en-US" dirty="0" smtClean="0"/>
              <a:t>Visual </a:t>
            </a:r>
            <a:r>
              <a:rPr lang="en-US" dirty="0" err="1" smtClean="0"/>
              <a:t>odometry</a:t>
            </a:r>
            <a:endParaRPr lang="en-US" dirty="0" smtClean="0"/>
          </a:p>
          <a:p>
            <a:r>
              <a:rPr lang="en-US" dirty="0" smtClean="0"/>
              <a:t>Human/Machine</a:t>
            </a:r>
          </a:p>
          <a:p>
            <a:pPr lvl="1"/>
            <a:r>
              <a:rPr lang="en-US" dirty="0" smtClean="0"/>
              <a:t>Command recognition</a:t>
            </a:r>
          </a:p>
          <a:p>
            <a:pPr lvl="1"/>
            <a:r>
              <a:rPr lang="en-US" dirty="0" smtClean="0"/>
              <a:t>Remote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Power system redesign</a:t>
            </a:r>
          </a:p>
          <a:p>
            <a:pPr lvl="1"/>
            <a:r>
              <a:rPr lang="en-US" dirty="0" smtClean="0"/>
              <a:t>Simplify and reduce </a:t>
            </a:r>
            <a:r>
              <a:rPr lang="en-US" dirty="0" err="1" smtClean="0"/>
              <a:t>SWaP</a:t>
            </a:r>
            <a:endParaRPr lang="en-US" dirty="0" smtClean="0"/>
          </a:p>
          <a:p>
            <a:pPr lvl="1"/>
            <a:r>
              <a:rPr lang="en-US" dirty="0" smtClean="0"/>
              <a:t>Board design</a:t>
            </a:r>
          </a:p>
          <a:p>
            <a:r>
              <a:rPr lang="en-US" dirty="0" smtClean="0"/>
              <a:t>Hardware mods (?)</a:t>
            </a:r>
          </a:p>
          <a:p>
            <a:r>
              <a:rPr lang="en-US" dirty="0" smtClean="0"/>
              <a:t>Autonomy</a:t>
            </a:r>
          </a:p>
          <a:p>
            <a:pPr lvl="1"/>
            <a:r>
              <a:rPr lang="en-US" dirty="0" smtClean="0"/>
              <a:t>Personality</a:t>
            </a:r>
          </a:p>
          <a:p>
            <a:r>
              <a:rPr lang="en-US" dirty="0" smtClean="0"/>
              <a:t>System engineering</a:t>
            </a:r>
          </a:p>
          <a:p>
            <a:pPr lvl="1"/>
            <a:r>
              <a:rPr lang="en-US" dirty="0" smtClean="0"/>
              <a:t>Document HW/SW design and interfaces</a:t>
            </a:r>
          </a:p>
          <a:p>
            <a:pPr lvl="1"/>
            <a:r>
              <a:rPr lang="en-US" dirty="0" smtClean="0"/>
              <a:t>Risk, trades, timeline</a:t>
            </a:r>
          </a:p>
          <a:p>
            <a:pPr lvl="1"/>
            <a:r>
              <a:rPr lang="en-US" dirty="0" smtClean="0"/>
              <a:t>User manual</a:t>
            </a:r>
          </a:p>
          <a:p>
            <a:r>
              <a:rPr lang="en-US" dirty="0" smtClean="0"/>
              <a:t>Safety (PESHE)</a:t>
            </a:r>
          </a:p>
          <a:p>
            <a:pPr lvl="1"/>
            <a:r>
              <a:rPr lang="en-US" dirty="0" smtClean="0"/>
              <a:t>For both building, maintaining, and ops</a:t>
            </a:r>
          </a:p>
        </p:txBody>
      </p:sp>
    </p:spTree>
    <p:extLst>
      <p:ext uri="{BB962C8B-B14F-4D97-AF65-F5344CB8AC3E}">
        <p14:creationId xmlns:p14="http://schemas.microsoft.com/office/powerpoint/2010/main" val="161001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2750C4AA49B04F8AC047CCBFEA20CC" ma:contentTypeVersion="0" ma:contentTypeDescription="Create a new document." ma:contentTypeScope="" ma:versionID="969aab467665e818b442324c6059fa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924D1-03A9-4FEB-ABA1-B2EA2A7052B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89D4DEC-19E8-40C4-BF8A-E0A58B5D0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A8218A-A0D0-4E51-A9B5-6E3FD4A3D459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</ds:schemaRefs>
</ds:datastoreItem>
</file>

<file path=customXml/itemProps4.xml><?xml version="1.0" encoding="utf-8"?>
<ds:datastoreItem xmlns:ds="http://schemas.openxmlformats.org/officeDocument/2006/customXml" ds:itemID="{DBF20354-F973-4F00-A794-7DF0E422B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14109</TotalTime>
  <Words>186</Words>
  <Application>Microsoft Office PowerPoint</Application>
  <PresentationFormat>On-screen Show (4:3)</PresentationFormat>
  <Paragraphs>49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Robotics: R2-D2</vt:lpstr>
      <vt:lpstr>Topics</vt:lpstr>
    </vt:vector>
  </TitlesOfParts>
  <Company>HQ USAF/______, Pentagon, DC 20330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2012-2013</dc:title>
  <dc:subject>ECE364</dc:subject>
  <dc:creator>Porche, John A Capt USAFA/DFEC</dc:creator>
  <cp:lastModifiedBy>Test</cp:lastModifiedBy>
  <cp:revision>305</cp:revision>
  <dcterms:created xsi:type="dcterms:W3CDTF">2000-04-26T18:38:01Z</dcterms:created>
  <dcterms:modified xsi:type="dcterms:W3CDTF">2017-04-24T16:52:14Z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0x010100DF2750C4AA49B04F8AC047CCBFEA20CC</vt:lpwstr>
  </property>
</Properties>
</file>