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040" y="-4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CD260-FD97-4BA5-ADBC-C634F4BBA030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B0C1-2590-4E3A-9130-A66BCA769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589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CD260-FD97-4BA5-ADBC-C634F4BBA030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B0C1-2590-4E3A-9130-A66BCA769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283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CD260-FD97-4BA5-ADBC-C634F4BBA030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B0C1-2590-4E3A-9130-A66BCA769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07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CD260-FD97-4BA5-ADBC-C634F4BBA030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B0C1-2590-4E3A-9130-A66BCA769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004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CD260-FD97-4BA5-ADBC-C634F4BBA030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B0C1-2590-4E3A-9130-A66BCA769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761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CD260-FD97-4BA5-ADBC-C634F4BBA030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B0C1-2590-4E3A-9130-A66BCA769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745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CD260-FD97-4BA5-ADBC-C634F4BBA030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B0C1-2590-4E3A-9130-A66BCA769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609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CD260-FD97-4BA5-ADBC-C634F4BBA030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B0C1-2590-4E3A-9130-A66BCA769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20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CD260-FD97-4BA5-ADBC-C634F4BBA030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B0C1-2590-4E3A-9130-A66BCA769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496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CD260-FD97-4BA5-ADBC-C634F4BBA030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B0C1-2590-4E3A-9130-A66BCA769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479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CD260-FD97-4BA5-ADBC-C634F4BBA030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B0C1-2590-4E3A-9130-A66BCA769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716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CD260-FD97-4BA5-ADBC-C634F4BBA030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2B0C1-2590-4E3A-9130-A66BCA769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27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coolpctips.com/wp-content/uploads/2012/03/hp-laptop-computers-repair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4538" y="4286250"/>
            <a:ext cx="1583561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r2dc.com/files/r2d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94735"/>
            <a:ext cx="1136033" cy="1610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6200" y="457200"/>
            <a:ext cx="54864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LEDs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3048000" y="609600"/>
            <a:ext cx="82296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Speakers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2819400" y="228600"/>
            <a:ext cx="109728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Dome motors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76200" y="1219200"/>
            <a:ext cx="91440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Leg Motors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76200"/>
            <a:ext cx="73152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Camera</a:t>
            </a:r>
            <a:endParaRPr lang="en-US" sz="1200" dirty="0"/>
          </a:p>
        </p:txBody>
      </p:sp>
      <p:cxnSp>
        <p:nvCxnSpPr>
          <p:cNvPr id="10" name="Straight Arrow Connector 9"/>
          <p:cNvCxnSpPr>
            <a:stCxn id="6" idx="1"/>
          </p:cNvCxnSpPr>
          <p:nvPr/>
        </p:nvCxnSpPr>
        <p:spPr>
          <a:xfrm flipH="1">
            <a:off x="2362200" y="367100"/>
            <a:ext cx="457200" cy="13849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3"/>
          </p:cNvCxnSpPr>
          <p:nvPr/>
        </p:nvCxnSpPr>
        <p:spPr>
          <a:xfrm>
            <a:off x="807720" y="214700"/>
            <a:ext cx="1021080" cy="19787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2" idx="3"/>
          </p:cNvCxnSpPr>
          <p:nvPr/>
        </p:nvCxnSpPr>
        <p:spPr>
          <a:xfrm>
            <a:off x="624840" y="595700"/>
            <a:ext cx="1127760" cy="139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3"/>
          </p:cNvCxnSpPr>
          <p:nvPr/>
        </p:nvCxnSpPr>
        <p:spPr>
          <a:xfrm>
            <a:off x="990600" y="1357700"/>
            <a:ext cx="457439" cy="13849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1"/>
          </p:cNvCxnSpPr>
          <p:nvPr/>
        </p:nvCxnSpPr>
        <p:spPr>
          <a:xfrm flipH="1">
            <a:off x="2362200" y="748100"/>
            <a:ext cx="685800" cy="20279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971800" y="942201"/>
            <a:ext cx="91440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EMS Button</a:t>
            </a:r>
          </a:p>
        </p:txBody>
      </p:sp>
      <p:cxnSp>
        <p:nvCxnSpPr>
          <p:cNvPr id="22" name="Straight Arrow Connector 21"/>
          <p:cNvCxnSpPr>
            <a:stCxn id="24" idx="1"/>
          </p:cNvCxnSpPr>
          <p:nvPr/>
        </p:nvCxnSpPr>
        <p:spPr>
          <a:xfrm flipH="1">
            <a:off x="2441287" y="1080701"/>
            <a:ext cx="530513" cy="13849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 descr="https://maxcdn.icons8.com/Share/icon/ultraviolet/Mobile/cellular_network1600.png" title="Tatooine Network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9591" y="1212085"/>
            <a:ext cx="562818" cy="562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7239000" y="950893"/>
            <a:ext cx="1524000" cy="954107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Wifi</a:t>
            </a:r>
            <a:r>
              <a:rPr lang="en-US" sz="1400" dirty="0" smtClean="0"/>
              <a:t> Network</a:t>
            </a:r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</p:txBody>
      </p:sp>
      <p:sp>
        <p:nvSpPr>
          <p:cNvPr id="1039" name="AutoShape 12" descr="https://www.digitalunite.com/sites/default/files/images/0010-3-arrows30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0" name="AutoShape 14" descr="https://www.digitalunite.com/sites/default/files/images/0010-3-arrows300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5" name="Left-Right Arrow 1044"/>
          <p:cNvSpPr/>
          <p:nvPr/>
        </p:nvSpPr>
        <p:spPr>
          <a:xfrm>
            <a:off x="2667000" y="1295400"/>
            <a:ext cx="4343400" cy="237801"/>
          </a:xfrm>
          <a:prstGeom prst="leftRightArrow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7" name="Picture 20" descr="https://pisces.bbystatic.com/image2/BestBuy_US/images/products/5580/5580915_sd.jpg;maxHeight=550;maxWidth=64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4071" y="1905000"/>
            <a:ext cx="1239004" cy="777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9" name="Straight Arrow Connector 68"/>
          <p:cNvCxnSpPr/>
          <p:nvPr/>
        </p:nvCxnSpPr>
        <p:spPr>
          <a:xfrm flipV="1">
            <a:off x="1173480" y="1385501"/>
            <a:ext cx="849303" cy="44106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Left-Right Arrow 76"/>
          <p:cNvSpPr/>
          <p:nvPr/>
        </p:nvSpPr>
        <p:spPr>
          <a:xfrm rot="1853828">
            <a:off x="2419707" y="1849592"/>
            <a:ext cx="1256586" cy="263216"/>
          </a:xfrm>
          <a:prstGeom prst="leftRightArrow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3733800" y="1600200"/>
            <a:ext cx="1707875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PS4 Controller</a:t>
            </a:r>
          </a:p>
          <a:p>
            <a:pPr algn="ctr"/>
            <a:endParaRPr lang="en-US" sz="1400" dirty="0"/>
          </a:p>
          <a:p>
            <a:pPr algn="ctr"/>
            <a:endParaRPr lang="en-US" sz="1400" dirty="0" smtClean="0"/>
          </a:p>
          <a:p>
            <a:pPr algn="ctr"/>
            <a:endParaRPr lang="en-US" sz="1400" dirty="0" smtClean="0"/>
          </a:p>
          <a:p>
            <a:pPr algn="ctr"/>
            <a:endParaRPr lang="en-US" sz="1400" dirty="0"/>
          </a:p>
        </p:txBody>
      </p:sp>
      <p:sp>
        <p:nvSpPr>
          <p:cNvPr id="86" name="TextBox 85"/>
          <p:cNvSpPr txBox="1"/>
          <p:nvPr/>
        </p:nvSpPr>
        <p:spPr>
          <a:xfrm>
            <a:off x="76200" y="838200"/>
            <a:ext cx="64008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Servos</a:t>
            </a:r>
            <a:endParaRPr lang="en-US" sz="1200" dirty="0"/>
          </a:p>
        </p:txBody>
      </p:sp>
      <p:cxnSp>
        <p:nvCxnSpPr>
          <p:cNvPr id="87" name="Straight Arrow Connector 86"/>
          <p:cNvCxnSpPr>
            <a:stCxn id="86" idx="3"/>
          </p:cNvCxnSpPr>
          <p:nvPr/>
        </p:nvCxnSpPr>
        <p:spPr>
          <a:xfrm flipV="1">
            <a:off x="716280" y="505599"/>
            <a:ext cx="1036320" cy="47110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4175714"/>
              </p:ext>
            </p:extLst>
          </p:nvPr>
        </p:nvGraphicFramePr>
        <p:xfrm>
          <a:off x="4648200" y="304800"/>
          <a:ext cx="1926020" cy="66518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63010"/>
                <a:gridCol w="963010"/>
              </a:tblGrid>
              <a:tr h="221729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</a:rPr>
                        <a:t>R2D2 Capstone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1729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</a:rPr>
                        <a:t>OV-3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17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</a:rPr>
                        <a:t>29-Nov-17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</a:rPr>
                        <a:t>V2.0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7" name="Left-Right Arrow 46"/>
          <p:cNvSpPr/>
          <p:nvPr/>
        </p:nvSpPr>
        <p:spPr>
          <a:xfrm rot="5400000">
            <a:off x="7177248" y="2948151"/>
            <a:ext cx="2019302" cy="237801"/>
          </a:xfrm>
          <a:prstGeom prst="leftRightArrow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 flipH="1" flipV="1">
            <a:off x="6606806" y="4286250"/>
            <a:ext cx="935504" cy="1333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 flipV="1">
            <a:off x="6606806" y="2971800"/>
            <a:ext cx="1775194" cy="144780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6553200" y="4941551"/>
            <a:ext cx="1924615" cy="145924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>
            <a:off x="6606807" y="5105400"/>
            <a:ext cx="1013193" cy="4572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2" descr="C:\Users\C18Anthony.Talosaga\Desktop\Capstone\EngineerDoc\8-Pictures\Electronics\keypad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90" t="9682" r="53651" b="8356"/>
          <a:stretch/>
        </p:blipFill>
        <p:spPr bwMode="auto">
          <a:xfrm rot="5400000">
            <a:off x="406205" y="1649485"/>
            <a:ext cx="810725" cy="723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/>
          <p:cNvSpPr txBox="1"/>
          <p:nvPr/>
        </p:nvSpPr>
        <p:spPr>
          <a:xfrm rot="1822881">
            <a:off x="2452564" y="1974604"/>
            <a:ext cx="81389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Bluetooth</a:t>
            </a:r>
            <a:endParaRPr lang="en-US" sz="1200" dirty="0"/>
          </a:p>
        </p:txBody>
      </p:sp>
      <p:pic>
        <p:nvPicPr>
          <p:cNvPr id="9" name="Picture 2" descr="C:\Users\C18Anthony.Talosaga\Desktop\Capstone\CourseDoc\CDR\UI-V3-1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085" y="2891753"/>
            <a:ext cx="6376884" cy="3585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C:\Users\C18Anthony.Talosaga\Downloads\power-button-replacement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0"/>
            <a:ext cx="261569" cy="261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Straight Arrow Connector 36"/>
          <p:cNvCxnSpPr>
            <a:stCxn id="3" idx="1"/>
            <a:endCxn id="1028" idx="0"/>
          </p:cNvCxnSpPr>
          <p:nvPr/>
        </p:nvCxnSpPr>
        <p:spPr>
          <a:xfrm flipH="1">
            <a:off x="1939617" y="130785"/>
            <a:ext cx="422583" cy="1639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715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</TotalTime>
  <Words>20</Words>
  <Application>Microsoft Office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Test</dc:creator>
  <cp:lastModifiedBy>Test</cp:lastModifiedBy>
  <cp:revision>24</cp:revision>
  <dcterms:created xsi:type="dcterms:W3CDTF">2017-09-05T15:38:33Z</dcterms:created>
  <dcterms:modified xsi:type="dcterms:W3CDTF">2017-12-05T14:30:05Z</dcterms:modified>
</cp:coreProperties>
</file>