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43"/>
    <p:restoredTop sz="94663"/>
  </p:normalViewPr>
  <p:slideViewPr>
    <p:cSldViewPr snapToGrid="0">
      <p:cViewPr varScale="1">
        <p:scale>
          <a:sx n="148" d="100"/>
          <a:sy n="148" d="100"/>
        </p:scale>
        <p:origin x="8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63F60-74A4-C73E-B6AD-95499F345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017FEC-8653-98A1-9E09-8164982CA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69F4E-C7CA-F246-E5E7-57D6691E3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DD37F-8F59-CAC4-977F-F6CD9C6F1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5619-8497-08F6-06BE-8273DE16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032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C0C2C-93F5-9CB2-21C2-DD675F49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00F6-9512-C160-E5AE-DD9BCBD40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27DE7-EE34-DED3-72AA-1B1B3E31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E9A88-B0ED-0B75-C5FA-0CC95290F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70186-2853-B08A-3B7A-472D9581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9997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D335C6-3C7C-6032-6C56-F9CC6DFA4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C7D53-4868-3BE8-AC14-14069C8DE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8108-C9BA-DF50-822B-B5AD892FB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B9B5-9DDF-D01C-4204-DB59A5B75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16F97-DF7D-F6CF-D188-4E209C623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3044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7E560-72DD-4C5B-D008-52FFA3A0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BCAA8-29A3-B90D-D981-89A11286E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EEFC-778D-6EDA-705B-2961E201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F25A8-1A0E-43AB-287D-EC9F99D9D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EA2F5-6841-2CB7-76C3-264E5274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7132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E9DB-41FE-6683-8670-6DB04048C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93FCE-3DBF-DAE8-DD64-BBD203419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1D656-8732-83C4-E69E-3ADA1352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15DED-831E-A8BD-51B3-A2FAFBDFD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5B526-6E02-883A-8275-DD73F5D1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394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E1C5-6FC4-2615-9DFF-F07595F23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A1992-FA56-CA6C-703C-3E0D5FE60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413AA-BD92-493B-F5B1-0261030E1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E90AC-8C38-F42D-7A53-426FBB4F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0B3C8-0941-5786-7A1C-4BD0AF566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2AC804-860B-5996-456F-56B894EB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864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A3B2-3E38-A72C-904A-E75F28C06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DEF4A6-5142-6D15-01A6-DC0BEB1E4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55F0-B26D-0CAD-B101-5B73C17B8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268D3F-1ECA-4997-DFE2-6D55F61588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681FD2-D762-9B25-344C-C21401B31B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B9460-C8AA-CE5F-CE34-7D3037AB3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8BC61-4CFA-A3D6-F1BA-50E746656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A69D6-66B4-D072-AD54-5EE0706BE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406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44A5-ECAA-BBEF-201B-59876FEE3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DAACAE-8F61-925D-FA71-7F9CB7615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480C1A-C5A3-DCEF-EE02-1917119DD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D8971-92EA-F0AE-7834-FCCA99EE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70681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3E7BE-48D6-68C6-CEFB-3436F397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65B4A-2025-26BB-F23B-5D7A80AD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BF90-9059-059A-7FBB-122432558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663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2C2BC-1FA6-D460-E33D-14F22B6B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B74F5-88A8-AC14-7E9D-E3F923585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2C804-2E34-C6C5-C608-E1B1F208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CEA9A-BD7F-66AC-1180-F1C713E07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5AB18-8D21-3794-414B-08E27305A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8EFA6F-91D0-E46C-4161-DB1E569E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4709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A4D5-6AB1-672D-1289-43E4411C0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B08F5B-9392-E774-7457-3518233F0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3BDD72-04C2-F981-05DB-A4B09F76A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1DFA49-0708-52C1-66E2-3EBEC5538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82A54-1992-A677-601D-EB9E039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79BB3-6330-B1A7-41BC-D274B5F6D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18439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D983F-8877-ABCD-42D1-33E4500EF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1B8EB-D26B-8A7E-C601-C9A75AD042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35F3F-4B72-959D-9F96-2CAB472E3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03247-C51E-D246-9AB7-0F5531C4347B}" type="datetimeFigureOut">
              <a:rPr lang="en-DE" smtClean="0"/>
              <a:t>03.12.24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31A4-88A6-6F93-2366-3B921EE826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17F1-1F44-54B2-B986-1D5ED57FF0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A28C9-996B-5A44-96B0-7021F5EAD1F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63643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cess 6">
            <a:extLst>
              <a:ext uri="{FF2B5EF4-FFF2-40B4-BE49-F238E27FC236}">
                <a16:creationId xmlns:a16="http://schemas.microsoft.com/office/drawing/2014/main" id="{78315A5A-D00F-55B9-D801-B2E1B7E2C814}"/>
              </a:ext>
            </a:extLst>
          </p:cNvPr>
          <p:cNvSpPr/>
          <p:nvPr/>
        </p:nvSpPr>
        <p:spPr>
          <a:xfrm>
            <a:off x="3406661" y="2234237"/>
            <a:ext cx="2467154" cy="1311215"/>
          </a:xfrm>
          <a:prstGeom prst="flowChartProcess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MMS-Player</a:t>
            </a:r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CFE4876F-33C9-A8B0-F299-855375DB6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4298" y="3149675"/>
            <a:ext cx="1295271" cy="395777"/>
          </a:xfrm>
          <a:prstGeom prst="rect">
            <a:avLst/>
          </a:prstGeom>
        </p:spPr>
      </p:pic>
      <p:sp>
        <p:nvSpPr>
          <p:cNvPr id="10" name="Magnetic Disk 9">
            <a:extLst>
              <a:ext uri="{FF2B5EF4-FFF2-40B4-BE49-F238E27FC236}">
                <a16:creationId xmlns:a16="http://schemas.microsoft.com/office/drawing/2014/main" id="{8859E650-2ECE-54D5-1D26-62E6A6F92BC2}"/>
              </a:ext>
            </a:extLst>
          </p:cNvPr>
          <p:cNvSpPr/>
          <p:nvPr/>
        </p:nvSpPr>
        <p:spPr>
          <a:xfrm>
            <a:off x="3790535" y="4400508"/>
            <a:ext cx="1699403" cy="715992"/>
          </a:xfrm>
          <a:prstGeom prst="flowChartMagneticDisk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 animations</a:t>
            </a:r>
          </a:p>
        </p:txBody>
      </p:sp>
      <p:pic>
        <p:nvPicPr>
          <p:cNvPr id="13" name="Picture 12" descr="A screenshot of a spreadsheet&#10;&#10;Description automatically generated">
            <a:extLst>
              <a:ext uri="{FF2B5EF4-FFF2-40B4-BE49-F238E27FC236}">
                <a16:creationId xmlns:a16="http://schemas.microsoft.com/office/drawing/2014/main" id="{7FD075C2-8FA0-DDA3-D23C-A21B911A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78" y="2385279"/>
            <a:ext cx="2317937" cy="100921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D99BD-929A-86A9-9365-7D15578F8839}"/>
              </a:ext>
            </a:extLst>
          </p:cNvPr>
          <p:cNvSpPr txBox="1"/>
          <p:nvPr/>
        </p:nvSpPr>
        <p:spPr>
          <a:xfrm>
            <a:off x="-71253" y="3463506"/>
            <a:ext cx="2721001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MMS instance</a:t>
            </a:r>
          </a:p>
          <a:p>
            <a:pPr algn="ctr"/>
            <a:r>
              <a:rPr lang="en-DE" sz="1600" dirty="0"/>
              <a:t>(Glosses + timing + inflections)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5A262566-154B-079D-F336-79437D40074E}"/>
              </a:ext>
            </a:extLst>
          </p:cNvPr>
          <p:cNvSpPr/>
          <p:nvPr/>
        </p:nvSpPr>
        <p:spPr>
          <a:xfrm>
            <a:off x="2604993" y="2699547"/>
            <a:ext cx="629913" cy="380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8" name="Picture 17" descr="A computer screen shot of a computer&#10;&#10;Description automatically generated">
            <a:extLst>
              <a:ext uri="{FF2B5EF4-FFF2-40B4-BE49-F238E27FC236}">
                <a16:creationId xmlns:a16="http://schemas.microsoft.com/office/drawing/2014/main" id="{F4BB60FE-621A-9EEB-9FED-B890661687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2261" y="1906253"/>
            <a:ext cx="2007910" cy="1967182"/>
          </a:xfrm>
          <a:prstGeom prst="rect">
            <a:avLst/>
          </a:prstGeom>
        </p:spPr>
      </p:pic>
      <p:sp>
        <p:nvSpPr>
          <p:cNvPr id="19" name="Right Arrow 18">
            <a:extLst>
              <a:ext uri="{FF2B5EF4-FFF2-40B4-BE49-F238E27FC236}">
                <a16:creationId xmlns:a16="http://schemas.microsoft.com/office/drawing/2014/main" id="{2659F8DC-8F43-1166-D0DC-AB04233E37B5}"/>
              </a:ext>
            </a:extLst>
          </p:cNvPr>
          <p:cNvSpPr/>
          <p:nvPr/>
        </p:nvSpPr>
        <p:spPr>
          <a:xfrm>
            <a:off x="6041754" y="2699547"/>
            <a:ext cx="629913" cy="380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71E16AA4-87EC-6C6E-0F79-96EF5D79B5FD}"/>
              </a:ext>
            </a:extLst>
          </p:cNvPr>
          <p:cNvSpPr/>
          <p:nvPr/>
        </p:nvSpPr>
        <p:spPr>
          <a:xfrm rot="16200000">
            <a:off x="4325281" y="3772826"/>
            <a:ext cx="629913" cy="380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D6E402-8BC8-CF76-8AA2-DC453AFC0349}"/>
              </a:ext>
            </a:extLst>
          </p:cNvPr>
          <p:cNvSpPr txBox="1"/>
          <p:nvPr/>
        </p:nvSpPr>
        <p:spPr>
          <a:xfrm>
            <a:off x="6987289" y="3810559"/>
            <a:ext cx="15103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DE" dirty="0"/>
              <a:t>Animated</a:t>
            </a:r>
          </a:p>
          <a:p>
            <a:pPr algn="ctr"/>
            <a:r>
              <a:rPr lang="en-DE" dirty="0"/>
              <a:t>Blender scene</a:t>
            </a:r>
          </a:p>
        </p:txBody>
      </p:sp>
      <p:pic>
        <p:nvPicPr>
          <p:cNvPr id="23" name="Picture 22" descr="A person in a blue shirt&#10;&#10;Description automatically generated">
            <a:extLst>
              <a:ext uri="{FF2B5EF4-FFF2-40B4-BE49-F238E27FC236}">
                <a16:creationId xmlns:a16="http://schemas.microsoft.com/office/drawing/2014/main" id="{81315D85-F50E-EBAE-33DA-6A9592201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1272" y="2208458"/>
            <a:ext cx="766558" cy="1362770"/>
          </a:xfrm>
          <a:prstGeom prst="rect">
            <a:avLst/>
          </a:prstGeom>
        </p:spPr>
      </p:pic>
      <p:sp>
        <p:nvSpPr>
          <p:cNvPr id="24" name="Right Arrow 23">
            <a:extLst>
              <a:ext uri="{FF2B5EF4-FFF2-40B4-BE49-F238E27FC236}">
                <a16:creationId xmlns:a16="http://schemas.microsoft.com/office/drawing/2014/main" id="{22EE256C-3726-F0FB-6971-1ABCB7069829}"/>
              </a:ext>
            </a:extLst>
          </p:cNvPr>
          <p:cNvSpPr/>
          <p:nvPr/>
        </p:nvSpPr>
        <p:spPr>
          <a:xfrm>
            <a:off x="9000765" y="2699544"/>
            <a:ext cx="629913" cy="380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3ACD13-27EC-78E3-C3F2-BAF57B5A5B99}"/>
              </a:ext>
            </a:extLst>
          </p:cNvPr>
          <p:cNvSpPr txBox="1"/>
          <p:nvPr/>
        </p:nvSpPr>
        <p:spPr>
          <a:xfrm>
            <a:off x="10489927" y="2566677"/>
            <a:ext cx="12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Render</a:t>
            </a:r>
          </a:p>
          <a:p>
            <a:pPr algn="ctr"/>
            <a:r>
              <a:rPr lang="en-DE" dirty="0"/>
              <a:t>Video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44DDA3B-9DE1-EABD-FBC4-8EF1D1C74857}"/>
              </a:ext>
            </a:extLst>
          </p:cNvPr>
          <p:cNvSpPr/>
          <p:nvPr/>
        </p:nvSpPr>
        <p:spPr>
          <a:xfrm rot="1324503">
            <a:off x="9000764" y="3571228"/>
            <a:ext cx="629913" cy="38059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1" name="Picture 30" descr="A logo of a company&#10;&#10;Description automatically generated">
            <a:extLst>
              <a:ext uri="{FF2B5EF4-FFF2-40B4-BE49-F238E27FC236}">
                <a16:creationId xmlns:a16="http://schemas.microsoft.com/office/drawing/2014/main" id="{8B453211-BEE6-D0FA-870E-166AE92AFC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242" y="4049446"/>
            <a:ext cx="564862" cy="64633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428EF3D8-AF77-11FC-7A36-AA6F2EBE6040}"/>
              </a:ext>
            </a:extLst>
          </p:cNvPr>
          <p:cNvSpPr txBox="1"/>
          <p:nvPr/>
        </p:nvSpPr>
        <p:spPr>
          <a:xfrm>
            <a:off x="10489927" y="3970860"/>
            <a:ext cx="1214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/>
              <a:t>Export animation</a:t>
            </a:r>
          </a:p>
        </p:txBody>
      </p:sp>
      <p:pic>
        <p:nvPicPr>
          <p:cNvPr id="29" name="Picture 28" descr="A logo of a company&#10;&#10;Description automatically generated">
            <a:extLst>
              <a:ext uri="{FF2B5EF4-FFF2-40B4-BE49-F238E27FC236}">
                <a16:creationId xmlns:a16="http://schemas.microsoft.com/office/drawing/2014/main" id="{269B8D0E-06B9-9F87-FCAC-4E15B6521A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98820" y="3873435"/>
            <a:ext cx="564862" cy="64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871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Fabrizio Nunnari</dc:creator>
  <cp:lastModifiedBy>Fabrizio Nunnari</cp:lastModifiedBy>
  <cp:revision>2</cp:revision>
  <dcterms:created xsi:type="dcterms:W3CDTF">2024-12-03T10:43:48Z</dcterms:created>
  <dcterms:modified xsi:type="dcterms:W3CDTF">2024-12-03T11:10:28Z</dcterms:modified>
</cp:coreProperties>
</file>