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EB161-DC79-1557-49C0-2129714FC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785D81-D146-3F5F-BB43-E9AE89950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5AF84-56DB-9E39-943F-BDE0AC28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0EA8F-9750-7276-A361-3C23766C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BC678-571F-275B-EEF6-41E21697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1669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ED564-1D4C-1D1F-C7B1-FFBA91B4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ADF53-C937-2D3A-6F01-6193D4D4C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BC41A-23E0-B865-F183-A675FA2F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BD1CD-ADE3-15D0-6CF4-5840CD10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028CA-0EA5-3A8A-AF9F-4E652725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9734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2A590-6BE9-9DE7-40D7-0F1B15153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B3FFF2-7369-59E7-092F-0BC90FCF0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1D848-878F-1133-1E3B-F6DB1441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0CE2E-4649-51E8-D19B-F1144267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E7E18-74D3-700B-746E-5DFAE6A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5253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59E71-42CB-6CF0-CE57-0B0056A7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94D3A-4CA9-1D92-E393-0F1D68E1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D4D0C-3E4A-8C1D-2CA9-E3540145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EA48A-21FB-656F-2296-0602A385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D081B-65E5-D6CB-6D6C-8007CB4D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80021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F5216-3E8F-C58F-2CA5-FEC1604A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19965-3BE8-AE17-8224-5DB0A679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80B73-1BAE-5C22-4634-D1B4EF74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72B24-2631-2612-84D3-6727CF2F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3C9E5-A9A4-3F12-C196-66A2316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632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92A24-C430-4885-E33A-25CF3ACB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AD56C-98C3-D1C2-90D1-F3C08E66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A714E-A8BA-1A36-F31B-6C36B4C67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F87B7-951A-86F8-9B36-6B18255D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4B595-2884-E262-29F7-90B865CE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F1843-690A-4FAC-B919-F10B4583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32024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64A49-EAC2-420F-47E5-3A5AFEF9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10257-61B0-3286-32DC-4420D4DC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36AC0F-0FE6-3220-57B4-7FA69A6CB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EF239E-564D-48FA-F534-D8547BE95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8A0ABB-1C20-B6FC-0D06-333FDC763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198695-4BC0-019B-25AE-7464EE28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4C1DA9-C743-D32E-C4F3-55C8B799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185287-4B25-85BA-CBEE-22C43662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19413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125D4-775E-31E8-91C3-B9BC3088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A4B2AE-07AF-8035-3A7E-B95E2E15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0F8C6D-42AC-100A-E94B-D632A3CB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734F87-FEB0-7D0D-F0A7-ED6F2DC1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3737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5E456-E7E3-168E-0D46-23D9B46F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7C5F41-3D8E-4999-F981-00D03296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47B2D-2570-2C2E-44CF-DFBE2B7E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0375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B9685-D9BC-9277-1376-63C1155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57844-28B2-C5EE-9AB8-C94E7C0E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91B7A-E96F-06EA-06A3-008A17965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1529D-9500-322C-A519-489DC1D0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6BD93-D5F8-4629-47D2-59D9EF11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27339-A6F1-814F-F894-7F0FE1B3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14720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E8F3E-CB83-3333-F2DE-D60A8D90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E32267-581A-0006-3C45-3B3097F75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5B1AE0-D863-6FF1-FD4D-EBF15A02B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CC560-B275-4CBD-C724-B11ED876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26FAAD-145A-566C-3568-0A35C05E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638B3-E34E-8F30-C51C-A5FBA0C6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1323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C46004-3461-DDAA-2846-912B0168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410369"/>
            <a:ext cx="10515600" cy="839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SG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B92E11-E8EC-2AC3-C299-684C3632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44" y="1505925"/>
            <a:ext cx="11280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zh-SG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5077B-EC94-C6B7-1E0D-986B69062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56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A32B-6A93-44A0-BB5C-04436C88F32A}" type="datetimeFigureOut">
              <a:rPr lang="zh-SG" altLang="en-US" smtClean="0"/>
              <a:t>6/7/2024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711D5-62DD-7E85-A399-AFEB10492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594CE-782A-8BEC-C742-3566A0130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0775" y="6356350"/>
            <a:ext cx="29655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31346-F23F-415A-ADC7-39CC611398F6}" type="slidenum">
              <a:rPr lang="zh-SG" altLang="en-US" smtClean="0"/>
              <a:t>‹#›</a:t>
            </a:fld>
            <a:endParaRPr lang="zh-SG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D553F5-47CA-964C-A66D-C92294A709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" r="71575" b="2737"/>
          <a:stretch/>
        </p:blipFill>
        <p:spPr>
          <a:xfrm>
            <a:off x="11429116" y="136525"/>
            <a:ext cx="629478" cy="647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4D08D4-C102-846B-E7E2-480B4247BEC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322" y="154747"/>
            <a:ext cx="629478" cy="62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123A7-6815-EE8B-1278-1FDE9CBA2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英才计划中期总结</a:t>
            </a:r>
            <a:endParaRPr lang="zh-SG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C0611-2DFF-8E9B-883F-56B7895F4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刘念森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2024.07</a:t>
            </a:r>
            <a:endParaRPr lang="zh-SG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79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46336BD-2052-EEA7-F89A-0CDB5D6C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  <a:endParaRPr lang="zh-SG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642B627-427F-F088-6EB4-5AEC36A61B76}"/>
              </a:ext>
            </a:extLst>
          </p:cNvPr>
          <p:cNvCxnSpPr>
            <a:cxnSpLocks/>
          </p:cNvCxnSpPr>
          <p:nvPr/>
        </p:nvCxnSpPr>
        <p:spPr>
          <a:xfrm>
            <a:off x="1649895" y="2136913"/>
            <a:ext cx="8892209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椭圆 10">
            <a:extLst>
              <a:ext uri="{FF2B5EF4-FFF2-40B4-BE49-F238E27FC236}">
                <a16:creationId xmlns:a16="http://schemas.microsoft.com/office/drawing/2014/main" id="{7915D881-A499-6AC1-5A83-4532EC2A2206}"/>
              </a:ext>
            </a:extLst>
          </p:cNvPr>
          <p:cNvSpPr/>
          <p:nvPr/>
        </p:nvSpPr>
        <p:spPr>
          <a:xfrm>
            <a:off x="1550504" y="2037522"/>
            <a:ext cx="198782" cy="198782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BCD9F8C-7AB6-148C-A580-97D43277C63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649895" y="2236304"/>
            <a:ext cx="0" cy="2584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BEDF538-6F5B-BD27-23FC-EFCAEE39EE2C}"/>
              </a:ext>
            </a:extLst>
          </p:cNvPr>
          <p:cNvSpPr txBox="1"/>
          <p:nvPr/>
        </p:nvSpPr>
        <p:spPr>
          <a:xfrm>
            <a:off x="934278" y="1474377"/>
            <a:ext cx="152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SG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2023.11</a:t>
            </a:r>
          </a:p>
        </p:txBody>
      </p:sp>
    </p:spTree>
    <p:extLst>
      <p:ext uri="{BB962C8B-B14F-4D97-AF65-F5344CB8AC3E}">
        <p14:creationId xmlns:p14="http://schemas.microsoft.com/office/powerpoint/2010/main" val="367524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Calibri</vt:lpstr>
      <vt:lpstr>Office 主题​​</vt:lpstr>
      <vt:lpstr>英才计划中期总结</vt:lpstr>
      <vt:lpstr>概览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ROSE L.</dc:creator>
  <cp:lastModifiedBy>ROSE L.</cp:lastModifiedBy>
  <cp:revision>1</cp:revision>
  <dcterms:created xsi:type="dcterms:W3CDTF">2024-07-06T03:06:57Z</dcterms:created>
  <dcterms:modified xsi:type="dcterms:W3CDTF">2024-07-06T03:43:52Z</dcterms:modified>
</cp:coreProperties>
</file>