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27/11/2022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37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27/11/2022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73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27/11/2022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415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27/11/2022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040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27/11/2022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30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27/11/2022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266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27/11/2022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829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27/11/2022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090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27/11/2022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940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27/11/2022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142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944-EF04-4846-B113-716B2AB254F3}" type="datetimeFigureOut">
              <a:rPr lang="es-AR" smtClean="0"/>
              <a:t>27/11/2022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570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2944-EF04-4846-B113-716B2AB254F3}" type="datetimeFigureOut">
              <a:rPr lang="es-AR" smtClean="0"/>
              <a:t>27/11/2022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7C2D-F3CC-463C-9A32-1B3B264FE6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409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613" t="22521" r="4295" b="9277"/>
          <a:stretch/>
        </p:blipFill>
        <p:spPr>
          <a:xfrm>
            <a:off x="875762" y="811369"/>
            <a:ext cx="10393251" cy="51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1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3980" t="22146" r="4295" b="9652"/>
          <a:stretch/>
        </p:blipFill>
        <p:spPr>
          <a:xfrm>
            <a:off x="1081825" y="862885"/>
            <a:ext cx="9890975" cy="528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6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508" t="22334" r="4824" b="9651"/>
          <a:stretch/>
        </p:blipFill>
        <p:spPr>
          <a:xfrm>
            <a:off x="1056069" y="631064"/>
            <a:ext cx="10367492" cy="56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719" t="22146" r="4295" b="9652"/>
          <a:stretch/>
        </p:blipFill>
        <p:spPr>
          <a:xfrm>
            <a:off x="940156" y="837127"/>
            <a:ext cx="10380374" cy="52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1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3979" t="21770" r="4824" b="9651"/>
          <a:stretch/>
        </p:blipFill>
        <p:spPr>
          <a:xfrm>
            <a:off x="862883" y="759853"/>
            <a:ext cx="10444767" cy="54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2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3978" t="21770" r="4190" b="8900"/>
          <a:stretch/>
        </p:blipFill>
        <p:spPr>
          <a:xfrm>
            <a:off x="953035" y="837126"/>
            <a:ext cx="10315979" cy="52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3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190" t="22334" r="4507" b="9088"/>
          <a:stretch/>
        </p:blipFill>
        <p:spPr>
          <a:xfrm>
            <a:off x="953037" y="927279"/>
            <a:ext cx="10122794" cy="52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6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4191" t="22334" r="4295" b="8900"/>
          <a:stretch/>
        </p:blipFill>
        <p:spPr>
          <a:xfrm>
            <a:off x="1159099" y="888641"/>
            <a:ext cx="9968247" cy="52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4</cp:revision>
  <dcterms:created xsi:type="dcterms:W3CDTF">2022-11-26T12:04:38Z</dcterms:created>
  <dcterms:modified xsi:type="dcterms:W3CDTF">2022-11-27T15:15:27Z</dcterms:modified>
  <cp:contentStatus/>
</cp:coreProperties>
</file>