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sigs" ContentType="application/vnd.openxmlformats-package.digital-signature-origin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digital-signature/origin" Target="_xmlsignatures/origin.sigs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37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73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415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040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30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266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829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9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940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14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570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2944-EF04-4846-B113-716B2AB254F3}" type="datetimeFigureOut">
              <a:rPr lang="es-AR" smtClean="0"/>
              <a:t>26/11/2022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409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824" t="22709" r="4296" b="8712"/>
          <a:stretch/>
        </p:blipFill>
        <p:spPr>
          <a:xfrm>
            <a:off x="1015284" y="746236"/>
            <a:ext cx="10161431" cy="5527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941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3980" t="21958" r="4295" b="9276"/>
          <a:stretch/>
        </p:blipFill>
        <p:spPr>
          <a:xfrm>
            <a:off x="1017430" y="790883"/>
            <a:ext cx="9929612" cy="53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6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508" t="22334" r="4824" b="9651"/>
          <a:stretch/>
        </p:blipFill>
        <p:spPr>
          <a:xfrm>
            <a:off x="1056069" y="631064"/>
            <a:ext cx="10367492" cy="56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719" t="22146" r="4295" b="9652"/>
          <a:stretch/>
        </p:blipFill>
        <p:spPr>
          <a:xfrm>
            <a:off x="940156" y="837127"/>
            <a:ext cx="10380374" cy="52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3979" t="21770" r="4824" b="9651"/>
          <a:stretch/>
        </p:blipFill>
        <p:spPr>
          <a:xfrm>
            <a:off x="862883" y="759853"/>
            <a:ext cx="10444767" cy="54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2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3978" t="21770" r="4190" b="8900"/>
          <a:stretch/>
        </p:blipFill>
        <p:spPr>
          <a:xfrm>
            <a:off x="953035" y="837126"/>
            <a:ext cx="10315979" cy="52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3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190" t="22334" r="4507" b="9088"/>
          <a:stretch/>
        </p:blipFill>
        <p:spPr>
          <a:xfrm>
            <a:off x="953037" y="927279"/>
            <a:ext cx="10122794" cy="52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6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4191" t="22334" r="4295" b="8900"/>
          <a:stretch/>
        </p:blipFill>
        <p:spPr>
          <a:xfrm>
            <a:off x="1159099" y="888641"/>
            <a:ext cx="9968247" cy="52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fsXz/hlqHL6oZBm0JD1umeg8C19RcTw799koC2rfRn0=</DigestValue>
    </Reference>
    <Reference Type="http://www.w3.org/2000/09/xmldsig#Object" URI="#idOfficeObject">
      <DigestMethod Algorithm="http://www.w3.org/2001/04/xmlenc#sha256"/>
      <DigestValue>x835i3Ki+WQkt+8PSQ4zisVMjl3SbzOv9TOGHQFz7fA=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vv7qCnMRKioneDkigHDhQBcVZ0btvDaQgFZcmpj3OMg=</DigestValue>
    </Reference>
  </SignedInfo>
  <SignatureValue>JEKAl3hIXFo0tD1J93AorD0EcWceZAUMOgH/UUYtXnIfGq+foIdyRgWX8HtO+7Oa0yNeFf3/aiaz
UvC3CubtqDTj7oIquqmMBNb7nvQ5oQ/vzRRScfXqb4TOOelkQN06U3JiBP/cSIz8Jb0y7oOQeG76
Lf+4jm7NEPY1cDU9w7GovN2wFCUWf0PQNZuB/2IstOogy7njQHa8zecPh/5YP2UFfxIRR7+Jyzq6
uiYEZjpa2qi/NgStiNDypK1XLH9xHB2TewIv7gP+bS9A0kIMqLhMVFzz0D+9s/C7U9A73IAv9Rr6
boAiOBvzxIPiSeyFrsV3MOqiLXP5xOZ1QKmc7w==</SignatureValue>
  <KeyInfo>
    <X509Data>
      <X509Certificate>MIID8jCCAtqgAwIBAgIQTAttsxnAN7RKNZ3PrDiCBDANBgkqhkiG9w0BAQsFADB4MXYwEQYKCZImiZPyLGQBGRYDbmV0MBUGCgmSJomT8ixkARkWB3dpbmRvd3MwHQYDVQQDExZNUy1Pcmdhbml6YXRpb24tQWNjZXNzMCsGA1UECxMkODJkYmFjYTQtM2U4MS00NmNhLTljNzMtMDk1MGMxZWFjYTk3MB4XDTIxMDUyOTAwMjMwMFoXDTMxMDUyOTAwNTMwMFowLzEtMCsGA1UEAxMkOWQxMTZmM2EtMWI2ZS00YmFmLWI2OTEtMDZhOWI0MTIxNWMwMIIBIjANBgkqhkiG9w0BAQEFAAOCAQ8AMIIBCgKCAQEAzD4YnUjT3/TyB03ny09j0pK2tuyV7oPPKsDzdHkDJq4qD6e3RjotENlKUOvjuGWTusQRlsqTGjcTPAOJ4AZJ4lPI6FOGum9lOqfqnvEXBo9YDeJ28C10mpz7ykPLLksPksQStUSfewSCvXIZ2cleleXfEr3ghZCTV0QwFAvQvOockdYWCrKWuoSg3VhxQd4SnsZQM42ngnfW/Kv5ACjo5OyA+toXHNSKaI8hRdit5Y42KfWRrnI429ofPmWBTs2mTRa5SmK61RtBnKcHMPqFiK4alcUtIeUVOxknhHBJC5MLPKo7wr6/P7QoWzFVXyCU36rK16ylqJNPvMOIHdPn7QIDAQABo4HAMIG9MAwGA1UdEwEB/wQCMAAwFgYDVR0lAQH/BAwwCgYIKwYBBQUHAwIwIgYLKoZIhvcUAQWCHAIEEwSBEDpvEZ1uG69LtpEGqbQSFcAwIgYLKoZIhvcUAQWCHAMEEwSBENtIblYwhZFNg5qGlXIwVzcwIgYLKoZIhvcUAQWCHAUEEwSBEHmPgUyEq1JFm3wv5xWw0NUwFAYLKoZIhvcUAQWCHAgEBQSBAlNBMBMGCyqGSIb3FAEFghwHBAQEgQEwMA0GCSqGSIb3DQEBCwUAA4IBAQBuS5BVuHOG5/SK1y9QiMVjWhwCIVlkanVCTXsdwOtKdG4tMzs80m6JsEL4zhfShFlEwDEhq7SZTRm5e0wba2epi0Y1+EcpTx5w7aDiCBaMR1aX29OwBkeCu2I+kTW3WEhLAEpQSlYpy1ktC3NzHu7h7suArUJF08I5JvBFFD/LRpxkstwSKIGAC0GLGSJ3SJjx6R7DEZ2aYFgpYZKGutggfHWixJviGs2bYUN5cS9tR7yM92a9GQLM6H4/dDXYlSsD2zNZ9oyTOFwfCVuPBz1ckAHePVNa9dy/ufPoBH5EQl+0B9Ze0NZifNxd18IJcnGywY+WRMjcyEiQzYlxIfBL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</Transform>
          <Transform Algorithm="http://www.w3.org/TR/2001/REC-xml-c14n-20010315"/>
        </Transforms>
        <DigestMethod Algorithm="http://www.w3.org/2001/04/xmlenc#sha256"/>
        <DigestValue>uc1XRpm0x1d747ywTQk2++wegnXvNbRt6L+4ETSZT40=</DigestValue>
      </Reference>
      <Reference URI="/ppt/media/image1.png?ContentType=image/png">
        <DigestMethod Algorithm="http://www.w3.org/2001/04/xmlenc#sha256"/>
        <DigestValue>Lp/vWaOvkc92nJvAt0IxWDcJFYNHz9EaeAWp783Rbqo=</DigestValue>
      </Reference>
      <Reference URI="/ppt/media/image2.png?ContentType=image/png">
        <DigestMethod Algorithm="http://www.w3.org/2001/04/xmlenc#sha256"/>
        <DigestValue>yhXRQMM1GLjlSe83zq0gNcSGpJ3lPLCuZCZvVb7eUtc=</DigestValue>
      </Reference>
      <Reference URI="/ppt/media/image3.png?ContentType=image/png">
        <DigestMethod Algorithm="http://www.w3.org/2001/04/xmlenc#sha256"/>
        <DigestValue>J5PTsOdqXqZFpUteeayvE7lec8GtFTiWpJQBwnYNEcs=</DigestValue>
      </Reference>
      <Reference URI="/ppt/media/image4.png?ContentType=image/png">
        <DigestMethod Algorithm="http://www.w3.org/2001/04/xmlenc#sha256"/>
        <DigestValue>sCdwf/alvCb1d+2OIVrTcNoVjq7E0bmxkEE2qyoqWbw=</DigestValue>
      </Reference>
      <Reference URI="/ppt/media/image5.png?ContentType=image/png">
        <DigestMethod Algorithm="http://www.w3.org/2001/04/xmlenc#sha256"/>
        <DigestValue>F47UvYWIC6qflXPHkbg3UZP7VVwOx3RdMksSnpzWMvE=</DigestValue>
      </Reference>
      <Reference URI="/ppt/media/image6.png?ContentType=image/png">
        <DigestMethod Algorithm="http://www.w3.org/2001/04/xmlenc#sha256"/>
        <DigestValue>q/3t3HjjFDhkvfETWYe5yvFtCuKGErJsmT90OJA3EgM=</DigestValue>
      </Reference>
      <Reference URI="/ppt/media/image7.png?ContentType=image/png">
        <DigestMethod Algorithm="http://www.w3.org/2001/04/xmlenc#sha256"/>
        <DigestValue>b6UH9FICYqnOx5yjJsQ7llJZCBzQxSCYI5ZhdB4ZmMs=</DigestValue>
      </Reference>
      <Reference URI="/ppt/media/image8.png?ContentType=image/png">
        <DigestMethod Algorithm="http://www.w3.org/2001/04/xmlenc#sha256"/>
        <DigestValue>MfgXAgWnfoyt4TmVJfD9MXnY/gzmzIXqE6uegwxTJig=</DigestValue>
      </Reference>
      <Reference URI="/ppt/presentation.xml?ContentType=application/vnd.openxmlformats-officedocument.presentationml.presentation.main+xml">
        <DigestMethod Algorithm="http://www.w3.org/2001/04/xmlenc#sha256"/>
        <DigestValue>3dvzEIczDkpCE+Ixs1HI9QVvjS8lKIpvXjCZF2ueg0o=</DigestValue>
      </Reference>
      <Reference URI="/ppt/presProps.xml?ContentType=application/vnd.openxmlformats-officedocument.presentationml.presProps+xml">
        <DigestMethod Algorithm="http://www.w3.org/2001/04/xmlenc#sha256"/>
        <DigestValue>vINp1phVL4KgOwJyro+HzB2HTum3ppUsffradr5LQjY=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5ufIffsQ9ywhUBqdh5QtEe1INo8xysNNbQ8KVLQhuFw=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76gD8qH4vt0OwkUsRt0/ebHH8QciDzwbPjADdknjLLc=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AikXbPEPa77caCIHem3HP7pqc8x63bm7PqkOnvvQAis=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U9htd8wz/75e5a29mrYmR+1gqQ8eg8/pDnEGXIJOs04=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mt+gVdJLN3+GkBEy447UJpJJ1xYRx1RbAzjY6YZD/9w=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7IwL1rSxz4OP02fABUfG0db5K3HsOsUPC+8HHpcG0fA=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6kBJ9e2QtSepR9mhSiqTYzttu6gaO7t7Jj3czjPKCgI=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C6Iu3hEw+iKogvw0ehzw9oUzCLUgABE+RC7LqphzZs4=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MzK1MOCCupC9M0m+hojV6qcSsbqb8FtMXgVXdI1xIW0=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Z3+hEzzXX0jPiTK72mftl39YKKNAfIq5JH8Z8zGmxa8=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w9KJHsmnDfzl2O943dxABtPVp0ZNYh0h2M86Nf83jco=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/KswOCJV21r+YO+tZO8PO83lyUDPJ7Fj7KFWW+vWkic=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Nn1d70j7geQa3frmJGbNV6e8ozMd6He8TyF4kIN5up4=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RGNwCVOAF+n+Zj1tf/IR28GfPbtYYML3R4aikn6Zmr8=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J0Mt6NVMEDmPwWcMAFg6Jgi9T1NqpXYX4IyJtucA0s8=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VwDiipIaIO2wmDABrK3chY308TTe4lbMWYxhuVjEEtc=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OMrMHWbeIqMaJDD06gDAi8ez22dsAo7cdIGrK3S/w48=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4bnKpPlWumv6+D7L4gk0hUuhmgXVqrBfPGR51/fHU0U=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1okGFd7bpcr0dLLJfH4tIpO7BSRStI1Ei9pFULhEoxs=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OsMqNkrFRn72/igW3Bifoj2qo8YesZqHFk2Cur5jMIY=</DigestValue>
      </Reference>
      <Reference URI="/ppt/slides/slide1.xml?ContentType=application/vnd.openxmlformats-officedocument.presentationml.slide+xml">
        <DigestMethod Algorithm="http://www.w3.org/2001/04/xmlenc#sha256"/>
        <DigestValue>0CYLqqVudWYpdhgSW32rqdRbxnWfRoOT09dzOq+7m5s=</DigestValue>
      </Reference>
      <Reference URI="/ppt/slides/slide2.xml?ContentType=application/vnd.openxmlformats-officedocument.presentationml.slide+xml">
        <DigestMethod Algorithm="http://www.w3.org/2001/04/xmlenc#sha256"/>
        <DigestValue>YkscdDCuWKjFhb7dBzTCvR2l9ywNiqiaGJIopu4YTrI=</DigestValue>
      </Reference>
      <Reference URI="/ppt/slides/slide3.xml?ContentType=application/vnd.openxmlformats-officedocument.presentationml.slide+xml">
        <DigestMethod Algorithm="http://www.w3.org/2001/04/xmlenc#sha256"/>
        <DigestValue>5YSlXpdUln4d0mrBuMViu+T+9tVysYd/wBLnIWzrwHc=</DigestValue>
      </Reference>
      <Reference URI="/ppt/slides/slide4.xml?ContentType=application/vnd.openxmlformats-officedocument.presentationml.slide+xml">
        <DigestMethod Algorithm="http://www.w3.org/2001/04/xmlenc#sha256"/>
        <DigestValue>7zlF8w55SBZS+HEcRH7Kw7nnLX7o/HCAmG2IIHvL0do=</DigestValue>
      </Reference>
      <Reference URI="/ppt/slides/slide5.xml?ContentType=application/vnd.openxmlformats-officedocument.presentationml.slide+xml">
        <DigestMethod Algorithm="http://www.w3.org/2001/04/xmlenc#sha256"/>
        <DigestValue>f6x+saokjlOQ95Vjgc3FBMkSlyuJrFgXLFxKVQRZ9AM=</DigestValue>
      </Reference>
      <Reference URI="/ppt/slides/slide6.xml?ContentType=application/vnd.openxmlformats-officedocument.presentationml.slide+xml">
        <DigestMethod Algorithm="http://www.w3.org/2001/04/xmlenc#sha256"/>
        <DigestValue>avPfyu/dVpu4ECyWo+/IWOoe7ik6XiQk/wVHoSokJo8=</DigestValue>
      </Reference>
      <Reference URI="/ppt/slides/slide7.xml?ContentType=application/vnd.openxmlformats-officedocument.presentationml.slide+xml">
        <DigestMethod Algorithm="http://www.w3.org/2001/04/xmlenc#sha256"/>
        <DigestValue>96JzKYWAk3Jve7OVHPGHDnm14sDD0s7tR6rR2O0TeFA=</DigestValue>
      </Reference>
      <Reference URI="/ppt/slides/slide8.xml?ContentType=application/vnd.openxmlformats-officedocument.presentationml.slide+xml">
        <DigestMethod Algorithm="http://www.w3.org/2001/04/xmlenc#sha256"/>
        <DigestValue>WeLmoatvBXDfQw/6R3bo6I5CkG9O7parlKu4Zvcy+Ig=</DigestValue>
      </Reference>
      <Reference URI="/ppt/tableStyles.xml?ContentType=application/vnd.openxmlformats-officedocument.presentationml.tableStyles+xml">
        <DigestMethod Algorithm="http://www.w3.org/2001/04/xmlenc#sha256"/>
        <DigestValue>DnrAMlEzfsuvbIyhNhnbHK7aXJDE4yENRdbD9d9N4QM=</DigestValue>
      </Reference>
      <Reference URI="/ppt/theme/theme1.xml?ContentType=application/vnd.openxmlformats-officedocument.theme+xml">
        <DigestMethod Algorithm="http://www.w3.org/2001/04/xmlenc#sha256"/>
        <DigestValue>KCjNoxbJC9CnDaJsYXVnD1SchID4doJpt0APM/c37E4=</DigestValue>
      </Reference>
      <Reference URI="/ppt/viewProps.xml?ContentType=application/vnd.openxmlformats-officedocument.presentationml.viewProps+xml">
        <DigestMethod Algorithm="http://www.w3.org/2001/04/xmlenc#sha256"/>
        <DigestValue>Uwwqi067s9/tny7VORXwCda9A/5jYjg298CAi2NmYm4=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2022-11-26T12:12:34Z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15.0</OfficeVersion>
          <ApplicationVersion>15.0</ApplicationVersion>
          <Monitors>1</Monitors>
          <HorizontalResolution>1366</HorizontalResolution>
          <VerticalResolution>768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2022-11-26T12:12:34Z</xd:SigningTime>
          <xd:SigningCertificate>
            <xd:Cert>
              <xd:CertDigest>
                <DigestMethod Algorithm="http://www.w3.org/2001/04/xmlenc#sha256"/>
                <DigestValue>MC4WTXXTN8/57o2teh2dQwEBi3u6epoPOpfwDk8K/L4=</DigestValue>
              </xd:CertDigest>
              <xd:IssuerSerial>
                <X509IssuerName>DC=net + DC=windows + CN=MS-Organization-Access + OU=82dbaca4-3e81-46ca-9c73-0950c1eaca97</X509IssuerName>
                <X509SerialNumber>101080667917554879588813291801399558660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Creó y aprobó este documento</xd:Description>
            </xd:CommitmentTypeId>
            <xd:AllSignedDataObjects/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3</cp:revision>
  <dcterms:created xsi:type="dcterms:W3CDTF">2022-11-26T12:04:38Z</dcterms:created>
  <dcterms:modified xsi:type="dcterms:W3CDTF">2022-11-26T12:11:01Z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