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14084c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14084c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8a8d2d8d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8a8d2d8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8a8d2d8d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8a8d2d8d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8a8d2d8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8a8d2d8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Johnson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97de15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97de15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 Wassweiler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a8d2d8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a8d2d8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 Brown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a8d2d8d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a8d2d8d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a8d2d8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a8d2d8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Elizabeth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8a8d2d8d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8a8d2d8d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 Wassweiler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a8d2d8d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a8d2d8d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Gage Wassweiler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2: </a:t>
            </a:r>
            <a:r>
              <a:rPr lang="en"/>
              <a:t>FanAssist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Daily Fantasy Sports Optimizer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Charity Brown, Andy Johnson, Elizabeth Payne, Gage Wassweiler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Completion - Video, Deliverables,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Page with Player Edit/View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on user interface and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MLB additions and grabbing projected scores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customization of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Sprint Backlog 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450" y="1287875"/>
            <a:ext cx="3356883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525" y="1287875"/>
            <a:ext cx="2895610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Focus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322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purpose of the FanAssist app is to assist daily fantasy sports users create a optimized lineup for competitions by leveraging FanDuel and DraftKings. Users can optimize their lineup based on detailed player statistics, player salary, salary cap.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Goal &amp; Major Sprint Achievements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Login &amp; Register page using 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web server on AWS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Launched an EC2 instance that runs Ubuntu and utilizes an Apache web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web app is hosted on the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a list of players directly from the DraftKings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grabs Sunday’s slate for NFL in real time and displays to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sports are out of season, but app notifies users when they try to pull slates for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Goal &amp; Major Achievements (cont)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optimization for NFL implemented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exactly like NBA from last sprint, but is now using real time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for both Fanduel and Draftkings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Bar Functionality for the List of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10 Unit Test Cases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Class (3)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the length of Password meets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Login Class (4)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the visibility of GUI components when text is typed in the login fields (email / password)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Slate Class (2)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the URL for the desired API, Fanduel or Draftkings, to make sure a valid URL has been given a String Request, and a response has been </a:t>
            </a:r>
            <a:r>
              <a:rPr lang="en"/>
              <a:t>received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 (4)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desired sport is out of season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Optimization around desired players to select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: Register &amp; Login Classes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40731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Register</a:t>
            </a:r>
            <a:endParaRPr sz="11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 u="sng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6350"/>
            <a:ext cx="3619501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83000" y="1489825"/>
            <a:ext cx="4073100" cy="3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Login</a:t>
            </a:r>
            <a:endParaRPr sz="11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 u="sng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9175" y="1916350"/>
            <a:ext cx="5336776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 : Get Slate Class (API)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50" y="1483500"/>
            <a:ext cx="6755925" cy="32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Case: Lineup optimization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00" y="1315625"/>
            <a:ext cx="68770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Completed &amp; Lessons Learned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1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by player position or by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Selecting too many players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 to grabbing ESPN projections for NFL and MLB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NBA will still be our </a:t>
            </a:r>
            <a:r>
              <a:rPr lang="en"/>
              <a:t>custom</a:t>
            </a:r>
            <a:r>
              <a:rPr lang="en"/>
              <a:t> projections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Eventually have the option to choose our projections or ESPN’s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