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a8d2d8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a8d2d8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7de15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97de15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Johnson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a8d2d8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a8d2d8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Johnson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a8d2d8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a8d2d8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a8d2d8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a8d2d8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a8d2d8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a8d2d8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Wassweiler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a8d2d8d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a8d2d8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Wassweiler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</a:t>
            </a:r>
            <a:r>
              <a:rPr lang="en"/>
              <a:t>FanAssist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Daily Fantasy Sports Optimizer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 Brown, Andy Johnson, Elizabeth Payne, Gage Wassweiler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322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purpose of the FanAssist app is to assist daily fantasy sports users create a optimized lineup for competitions by leveraging FanDuel and DraftKings. Users can optimize and save their lineups which are based on detailed player statistics, player salary, and salary cap.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Goal &amp; Major Achievements (cont)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Completion - Video, Deliverables,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general best lineups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desired lineups to user specific data on Firebase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Customization of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Lineups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MLB additions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grabs the actual FD/DK salaries for each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grabbing ESPN projections for NFL and MLB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NBA will still be our custom projections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by player position or by team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tests to check spinner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test to check for saved lineup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test to check multiple lineups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test to check to make sure slates being grabbed properly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Case: Check Spinner Visibility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6600"/>
            <a:ext cx="8839198" cy="139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Case: Check for Next Activity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2" cy="242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Case: Check Multiple Lineups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-6757" r="0" t="0"/>
          <a:stretch/>
        </p:blipFill>
        <p:spPr>
          <a:xfrm>
            <a:off x="1118950" y="1186150"/>
            <a:ext cx="608887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Completed &amp; Lessons Learned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649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Export Button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Favorite Sport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Sorting by team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Creating our own models for MLB/NFL</a:t>
            </a:r>
            <a:endParaRPr sz="11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1100"/>
              <a:t>Eventually have the option to choose our projections or ESPN’s</a:t>
            </a:r>
            <a:endParaRPr sz="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intuitive user interface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________________________________________________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Make sure to thoroughly understand systems being leveraged in case of an unknown error (AWS connectivity error)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