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1DA-C0FE-CC4B-965F-D2F51E9F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77E97-4C30-A94C-B9EF-5B14391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511F-7CC3-F244-AC14-C61FCA5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3BBE-8BCE-794D-898F-5CD9837C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D926-12CE-BB40-8BE9-31C377C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F163-408F-9D45-8AAB-520C68EF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0364F-9ECE-D244-AB52-CB725AA0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C306-756B-EC4F-9241-EF173643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5348-4DF2-AD48-9A58-E61A0D6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2DAE-D574-E74E-BBB5-C5C7B6F5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2E161-DC52-D042-9F26-64A7DFD3C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3350-BF9E-5841-8C7C-F60A2C40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7E4-225E-FF43-A7E5-13BC6F5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B715-6CA9-154E-92F3-99A549A2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CF6A-EDC8-4348-9323-2F6F3691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77E2-A63F-3041-926F-75D304C8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2B86-323F-6D49-96F3-A66D054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D5F9-BA51-A64F-8F75-73F0EA6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60B6-8C06-BB4D-8505-8E682CDD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5DA2-FD27-BD41-92E4-7830A81D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6CA5-33E0-0A4F-A560-8EF88932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291E-24A4-F948-95AF-344DA65F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5B9A-4CF9-2F45-B83D-8C4E9B26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52D1-A996-0B43-BAA2-AE466449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B2D8-4EF6-E544-B340-AA75E82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CC5D-4CF5-AB4D-992A-18963077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787E-6A51-B744-B509-2562CA9E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BAEE2-1F94-7F49-90A5-2D3B81308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EEA9-6360-A34F-98DD-782B801F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A784-CCA0-334F-9ED4-80B73B23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2FA7-16EC-C64A-A346-B277F473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BBB-B9A4-8D4D-8441-F9F1F18C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26CE-02A4-6C40-9113-9F344092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EBED5-ECA6-0F47-A173-2C430DBB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B6C5-3ECA-3348-B261-1B65D2F4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6258-3623-A84E-AC84-362C14F9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E2E76-CDB6-D743-9B00-A4AE689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39811-4412-FF46-B1D4-1011512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38AC0-E844-E04A-8B8C-4D0BC33A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AC47-4D58-254B-81AC-7B6CE6D6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B7354-889A-E142-8A2F-CBBE9D50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E94D7-EBF5-644F-98EE-8A00AF3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2300-BD62-714D-B798-411BA799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02049-6DD5-D84A-93C2-E802346A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2B4B0-CDF5-A24A-B476-EE093328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0706F-7546-0849-BCE5-F6F783E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88E-5A7B-3449-8779-9AEDFEAB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8B77-1AC3-A748-92E6-CC264413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BD4E-1FB7-1E4E-8AE4-1CDA028E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F410-B0AA-6A46-A86F-730DA8D7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F5FA-379D-AC4F-84DD-21C3EF8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E772-5CF7-F04A-B606-7D9183E2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06C-3EDA-6C43-9014-0188894B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90BEA-A532-CE45-8F75-5998BC02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563E-90C8-AE45-99D9-BDFED6D0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C347-30BF-6142-99DD-83095F79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5207-931F-F44C-8D25-D96B470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536F-C42C-A742-B55F-5BB64241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9232-60FE-4444-A08C-17A558B5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F3CF-A8C8-F448-B8D3-8A107CF7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9573-6392-584F-B32F-08A340C3D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0E51-AB45-2B4D-9F0D-D4F299963C24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1C59-992F-0843-BFBB-60D18DC7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E256-B818-1C48-9292-81325AFA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5C8E-8882-E649-8EB7-2EA06508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7409F7-84A0-974D-8064-1EA31352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204562"/>
            <a:ext cx="10800000" cy="347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F5518-6CB2-E547-BBB8-E5C044DD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77" y="3471176"/>
            <a:ext cx="4320000" cy="169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6040-CEC7-3D46-B073-B56C6190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7" y="2129002"/>
            <a:ext cx="4320000" cy="2189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E7141-F27F-354A-AE6B-7461FF9E9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877" y="2129002"/>
            <a:ext cx="4320000" cy="22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2022-04-16T00:31:27Z</dcterms:created>
  <dcterms:modified xsi:type="dcterms:W3CDTF">2022-04-16T00:41:07Z</dcterms:modified>
</cp:coreProperties>
</file>