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</p:sldMasterIdLst>
  <p:notesMasterIdLst>
    <p:notesMasterId r:id="rId8"/>
  </p:notesMasterIdLst>
  <p:handoutMasterIdLst>
    <p:handoutMasterId r:id="rId9"/>
  </p:handoutMasterIdLst>
  <p:sldIdLst>
    <p:sldId id="368" r:id="rId7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5970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396" y="10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yric_iPhone_dashboard_f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573462" y="1973263"/>
            <a:ext cx="2751137" cy="2015873"/>
          </a:xfrm>
          <a:prstGeom prst="rect">
            <a:avLst/>
          </a:prstGeom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3573463" y="4052744"/>
            <a:ext cx="2751136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 r:link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386086" y="1498845"/>
            <a:ext cx="1406586" cy="498610"/>
          </a:xfrm>
        </p:spPr>
        <p:txBody>
          <a:bodyPr/>
          <a:lstStyle/>
          <a:p>
            <a:pPr algn="ctr"/>
            <a:r>
              <a:rPr lang="en-US" altLang="en-US" sz="1100" dirty="0" smtClean="0"/>
              <a:t>CTE </a:t>
            </a:r>
            <a:br>
              <a:rPr lang="en-US" altLang="en-US" sz="1100" dirty="0" smtClean="0"/>
            </a:br>
            <a:r>
              <a:rPr lang="en-US" altLang="en-US" sz="1100" dirty="0" smtClean="0"/>
              <a:t>(cross track error)</a:t>
            </a:r>
            <a:endParaRPr lang="en-US" altLang="en-US" sz="11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371272" y="531183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371271" y="1281636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371271" y="2117529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8" y="2126844"/>
            <a:ext cx="840509" cy="7664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d/</a:t>
            </a:r>
            <a:r>
              <a:rPr lang="en-US" dirty="0" err="1" smtClean="0">
                <a:solidFill>
                  <a:schemeClr val="tx1"/>
                </a:solidFill>
              </a:rPr>
              <a:t>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1999" y="1290951"/>
            <a:ext cx="840509" cy="7664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88002" y="1503307"/>
            <a:ext cx="341745" cy="3417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5929747" y="1674180"/>
            <a:ext cx="554183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6" idx="4"/>
          </p:cNvCxnSpPr>
          <p:nvPr/>
        </p:nvCxnSpPr>
        <p:spPr>
          <a:xfrm flipV="1">
            <a:off x="5412507" y="1845052"/>
            <a:ext cx="346368" cy="66502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6" idx="2"/>
          </p:cNvCxnSpPr>
          <p:nvPr/>
        </p:nvCxnSpPr>
        <p:spPr>
          <a:xfrm flipV="1">
            <a:off x="5412508" y="1674180"/>
            <a:ext cx="175494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6" idx="0"/>
          </p:cNvCxnSpPr>
          <p:nvPr/>
        </p:nvCxnSpPr>
        <p:spPr>
          <a:xfrm>
            <a:off x="4096327" y="923729"/>
            <a:ext cx="1662548" cy="57957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6" idx="1"/>
          </p:cNvCxnSpPr>
          <p:nvPr/>
        </p:nvCxnSpPr>
        <p:spPr>
          <a:xfrm flipV="1">
            <a:off x="4096326" y="1674181"/>
            <a:ext cx="475673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5" idx="1"/>
          </p:cNvCxnSpPr>
          <p:nvPr/>
        </p:nvCxnSpPr>
        <p:spPr>
          <a:xfrm flipV="1">
            <a:off x="4096326" y="2510074"/>
            <a:ext cx="475672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18689" y="1591056"/>
            <a:ext cx="189346" cy="170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28" idx="0"/>
            <a:endCxn id="4" idx="3"/>
          </p:cNvCxnSpPr>
          <p:nvPr/>
        </p:nvCxnSpPr>
        <p:spPr>
          <a:xfrm rot="5400000" flipH="1" flipV="1">
            <a:off x="2828636" y="1108456"/>
            <a:ext cx="667327" cy="297874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2" name="Elbow Connector 13311"/>
          <p:cNvCxnSpPr>
            <a:stCxn id="28" idx="4"/>
            <a:endCxn id="15" idx="3"/>
          </p:cNvCxnSpPr>
          <p:nvPr/>
        </p:nvCxnSpPr>
        <p:spPr>
          <a:xfrm rot="16200000" flipH="1">
            <a:off x="2788224" y="1987064"/>
            <a:ext cx="748148" cy="297873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5" name="Straight Arrow Connector 13314"/>
          <p:cNvCxnSpPr>
            <a:stCxn id="28" idx="6"/>
            <a:endCxn id="14" idx="3"/>
          </p:cNvCxnSpPr>
          <p:nvPr/>
        </p:nvCxnSpPr>
        <p:spPr>
          <a:xfrm flipV="1">
            <a:off x="3108035" y="1674182"/>
            <a:ext cx="203200" cy="23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7" name="Straight Arrow Connector 13316"/>
          <p:cNvCxnSpPr>
            <a:endCxn id="28" idx="2"/>
          </p:cNvCxnSpPr>
          <p:nvPr/>
        </p:nvCxnSpPr>
        <p:spPr>
          <a:xfrm>
            <a:off x="2364509" y="1676492"/>
            <a:ext cx="554180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 bwMode="auto">
          <a:xfrm>
            <a:off x="6122382" y="1427187"/>
            <a:ext cx="1406586" cy="4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dirty="0" smtClean="0"/>
              <a:t>Steering </a:t>
            </a:r>
          </a:p>
          <a:p>
            <a:pPr algn="ctr"/>
            <a:r>
              <a:rPr lang="en-US" altLang="en-US" sz="1100" dirty="0" smtClean="0"/>
              <a:t>Angle</a:t>
            </a:r>
            <a:endParaRPr lang="en-US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33" name="TextBox 13332"/>
              <p:cNvSpPr txBox="1"/>
              <p:nvPr/>
            </p:nvSpPr>
            <p:spPr>
              <a:xfrm>
                <a:off x="1866321" y="3953794"/>
                <a:ext cx="541135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𝑠𝑡𝑒𝑒𝑟𝑖𝑛𝑔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𝐶𝑇𝐸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𝑑𝐶𝑇𝐸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33" name="TextBox 13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21" y="3953794"/>
                <a:ext cx="5411353" cy="726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Honeywell PPT Template V3.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B20B907B-3418-4DD6-9F59-155B2CCB7323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17ACCB79-F649-486A-8E6B-DEA61A7D291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defaultValue">
  <element uid="id_protectivemarking_protect" value=""/>
</sisl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F5B56-B6B0-4737-A98A-75ADC734937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</TotalTime>
  <Words>18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V3.1</vt:lpstr>
      <vt:lpstr>Honeywell Single Image Cover</vt:lpstr>
      <vt:lpstr>Honeywell Theme</vt:lpstr>
      <vt:lpstr>CTE  (cross track error)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  (cross track error)</dc:title>
  <dc:creator>Stewart, Andrew</dc:creator>
  <cp:lastModifiedBy>Stewart, Andrew</cp:lastModifiedBy>
  <cp:revision>2</cp:revision>
  <cp:lastPrinted>2015-07-29T21:30:37Z</cp:lastPrinted>
  <dcterms:created xsi:type="dcterms:W3CDTF">2017-05-24T15:53:04Z</dcterms:created>
  <dcterms:modified xsi:type="dcterms:W3CDTF">2017-05-24T16:02:47Z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  <property fmtid="{D5CDD505-2E9C-101B-9397-08002B2CF9AE}" pid="4" name="docIndexRef">
    <vt:lpwstr>c985d4dc-436f-405b-8311-afd083f2da6d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origin="defaultValue"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  <property fmtid="{D5CDD505-2E9C-101B-9397-08002B2CF9AE}" pid="9" name="bjSaver">
    <vt:lpwstr>TUeOanLpxzhypracuyY92WJBiBbtrRuL</vt:lpwstr>
  </property>
</Properties>
</file>