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535" r:id="rId7"/>
  </p:sldMasterIdLst>
  <p:notesMasterIdLst>
    <p:notesMasterId r:id="rId16"/>
  </p:notesMasterIdLst>
  <p:handoutMasterIdLst>
    <p:handoutMasterId r:id="rId17"/>
  </p:handoutMasterIdLst>
  <p:sldIdLst>
    <p:sldId id="368" r:id="rId8"/>
    <p:sldId id="370" r:id="rId9"/>
    <p:sldId id="371" r:id="rId10"/>
    <p:sldId id="372" r:id="rId11"/>
    <p:sldId id="373" r:id="rId12"/>
    <p:sldId id="375" r:id="rId13"/>
    <p:sldId id="374" r:id="rId14"/>
    <p:sldId id="376" r:id="rId15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95959"/>
    <a:srgbClr val="E71D1D"/>
    <a:srgbClr val="EB2819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970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098" y="10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59ADA-CF08-9440-BACD-BF7F5C851E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483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469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80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017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768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73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094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6191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870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34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21A2-3164-4CCB-88F4-79903DE1601A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8949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yric_iPhone_dashboard_f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573462" y="1973263"/>
            <a:ext cx="2751137" cy="2015873"/>
          </a:xfrm>
          <a:prstGeom prst="rect">
            <a:avLst/>
          </a:prstGeom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3573463" y="4052744"/>
            <a:ext cx="2751136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 r:link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6" r:id="rId1"/>
    <p:sldLayoutId id="2147493537" r:id="rId2"/>
    <p:sldLayoutId id="2147493538" r:id="rId3"/>
    <p:sldLayoutId id="2147493539" r:id="rId4"/>
    <p:sldLayoutId id="2147493540" r:id="rId5"/>
    <p:sldLayoutId id="2147493541" r:id="rId6"/>
    <p:sldLayoutId id="2147493542" r:id="rId7"/>
    <p:sldLayoutId id="2147493543" r:id="rId8"/>
    <p:sldLayoutId id="2147493544" r:id="rId9"/>
    <p:sldLayoutId id="2147493545" r:id="rId10"/>
    <p:sldLayoutId id="2147493546" r:id="rId11"/>
    <p:sldLayoutId id="214749354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4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6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386086" y="1498845"/>
            <a:ext cx="1406586" cy="498610"/>
          </a:xfrm>
        </p:spPr>
        <p:txBody>
          <a:bodyPr/>
          <a:lstStyle/>
          <a:p>
            <a:pPr algn="ctr"/>
            <a:r>
              <a:rPr lang="en-US" altLang="en-US" sz="1100" b="1" dirty="0" smtClean="0"/>
              <a:t>CTE </a:t>
            </a:r>
            <a:br>
              <a:rPr lang="en-US" altLang="en-US" sz="1100" b="1" dirty="0" smtClean="0"/>
            </a:br>
            <a:r>
              <a:rPr lang="en-US" altLang="en-US" sz="1100" b="1" dirty="0" smtClean="0"/>
              <a:t>(cross track error)</a:t>
            </a:r>
            <a:endParaRPr lang="en-US" altLang="en-US" sz="11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371272" y="531183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3371271" y="1281636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371271" y="2117529"/>
            <a:ext cx="665019" cy="78509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8" y="2126844"/>
            <a:ext cx="840509" cy="7664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d/</a:t>
            </a:r>
            <a:r>
              <a:rPr lang="en-US" dirty="0" err="1" smtClean="0">
                <a:solidFill>
                  <a:schemeClr val="tx1"/>
                </a:solidFill>
              </a:rPr>
              <a:t>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1999" y="1290951"/>
            <a:ext cx="840509" cy="7664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1/s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588002" y="1503307"/>
            <a:ext cx="341745" cy="34174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6"/>
          </p:cNvCxnSpPr>
          <p:nvPr/>
        </p:nvCxnSpPr>
        <p:spPr>
          <a:xfrm>
            <a:off x="5929747" y="1674180"/>
            <a:ext cx="554183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6" idx="4"/>
          </p:cNvCxnSpPr>
          <p:nvPr/>
        </p:nvCxnSpPr>
        <p:spPr>
          <a:xfrm flipV="1">
            <a:off x="5412507" y="1845052"/>
            <a:ext cx="346368" cy="665022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6" idx="2"/>
          </p:cNvCxnSpPr>
          <p:nvPr/>
        </p:nvCxnSpPr>
        <p:spPr>
          <a:xfrm flipV="1">
            <a:off x="5412508" y="1674180"/>
            <a:ext cx="175494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0"/>
            <a:endCxn id="6" idx="0"/>
          </p:cNvCxnSpPr>
          <p:nvPr/>
        </p:nvCxnSpPr>
        <p:spPr>
          <a:xfrm>
            <a:off x="4096327" y="923729"/>
            <a:ext cx="1662548" cy="579578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6" idx="1"/>
          </p:cNvCxnSpPr>
          <p:nvPr/>
        </p:nvCxnSpPr>
        <p:spPr>
          <a:xfrm flipV="1">
            <a:off x="4096326" y="1674181"/>
            <a:ext cx="475673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5" idx="1"/>
          </p:cNvCxnSpPr>
          <p:nvPr/>
        </p:nvCxnSpPr>
        <p:spPr>
          <a:xfrm flipV="1">
            <a:off x="4096326" y="2510074"/>
            <a:ext cx="475672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18689" y="1591056"/>
            <a:ext cx="189346" cy="170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stCxn id="28" idx="0"/>
            <a:endCxn id="4" idx="3"/>
          </p:cNvCxnSpPr>
          <p:nvPr/>
        </p:nvCxnSpPr>
        <p:spPr>
          <a:xfrm rot="5400000" flipH="1" flipV="1">
            <a:off x="2828636" y="1108456"/>
            <a:ext cx="667327" cy="297874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2" name="Elbow Connector 13311"/>
          <p:cNvCxnSpPr>
            <a:stCxn id="28" idx="4"/>
            <a:endCxn id="15" idx="3"/>
          </p:cNvCxnSpPr>
          <p:nvPr/>
        </p:nvCxnSpPr>
        <p:spPr>
          <a:xfrm rot="16200000" flipH="1">
            <a:off x="2788224" y="1987064"/>
            <a:ext cx="748148" cy="297873"/>
          </a:xfrm>
          <a:prstGeom prst="bentConnector2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5" name="Straight Arrow Connector 13314"/>
          <p:cNvCxnSpPr>
            <a:stCxn id="28" idx="6"/>
            <a:endCxn id="14" idx="3"/>
          </p:cNvCxnSpPr>
          <p:nvPr/>
        </p:nvCxnSpPr>
        <p:spPr>
          <a:xfrm flipV="1">
            <a:off x="3108035" y="1674182"/>
            <a:ext cx="203200" cy="231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7" name="Straight Arrow Connector 13316"/>
          <p:cNvCxnSpPr>
            <a:endCxn id="28" idx="2"/>
          </p:cNvCxnSpPr>
          <p:nvPr/>
        </p:nvCxnSpPr>
        <p:spPr>
          <a:xfrm>
            <a:off x="2364509" y="1676492"/>
            <a:ext cx="554180" cy="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 bwMode="auto">
          <a:xfrm>
            <a:off x="6122382" y="1427187"/>
            <a:ext cx="1406586" cy="4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baseline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100" dirty="0" smtClean="0"/>
              <a:t>Steering </a:t>
            </a:r>
          </a:p>
          <a:p>
            <a:pPr algn="ctr"/>
            <a:r>
              <a:rPr lang="en-US" altLang="en-US" sz="1100" dirty="0" smtClean="0"/>
              <a:t>Angle</a:t>
            </a:r>
            <a:endParaRPr lang="en-US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33" name="TextBox 13332"/>
              <p:cNvSpPr txBox="1"/>
              <p:nvPr/>
            </p:nvSpPr>
            <p:spPr>
              <a:xfrm>
                <a:off x="1866321" y="3953794"/>
                <a:ext cx="541135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𝑠𝑡𝑒𝑒𝑟𝑖𝑛𝑔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𝐶𝑇𝐸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𝑑𝐶𝑇𝐸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33" name="TextBox 13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21" y="3953794"/>
                <a:ext cx="5411353" cy="726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14D0C-58DA-754D-96DF-668AE432F1B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041236" y="822036"/>
            <a:ext cx="27709" cy="43595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8131" y="4687454"/>
            <a:ext cx="4779819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64268" y="4776388"/>
            <a:ext cx="1406586" cy="498610"/>
          </a:xfrm>
        </p:spPr>
        <p:txBody>
          <a:bodyPr/>
          <a:lstStyle/>
          <a:p>
            <a:pPr algn="ctr"/>
            <a:r>
              <a:rPr lang="en-US" altLang="en-US" sz="1100" b="1" dirty="0" smtClean="0"/>
              <a:t>Steering Angle (</a:t>
            </a:r>
            <a:r>
              <a:rPr lang="en-US" altLang="en-US" sz="1100" b="1" dirty="0" err="1" smtClean="0"/>
              <a:t>deg</a:t>
            </a:r>
            <a:r>
              <a:rPr lang="en-US" altLang="en-US" sz="1100" b="1" dirty="0" smtClean="0"/>
              <a:t>)</a:t>
            </a:r>
            <a:endParaRPr lang="en-US" altLang="en-US" sz="11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 rot="16200000">
            <a:off x="1088638" y="2595495"/>
            <a:ext cx="1406586" cy="498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1100" b="1" dirty="0" smtClean="0"/>
              <a:t>Throttle</a:t>
            </a:r>
            <a:endParaRPr lang="en-US" altLang="en-US" sz="11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41236" y="1246909"/>
            <a:ext cx="3241964" cy="269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283201" y="3943927"/>
            <a:ext cx="10067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3201" y="1145309"/>
            <a:ext cx="0" cy="363107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91931" y="1228436"/>
            <a:ext cx="905087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91931" y="3943928"/>
            <a:ext cx="3800687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974838" y="3692390"/>
            <a:ext cx="1406586" cy="498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1100" b="1" dirty="0" smtClean="0"/>
              <a:t>0.1</a:t>
            </a:r>
            <a:endParaRPr lang="en-US" altLang="en-US" sz="1100" b="1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02668" y="981441"/>
            <a:ext cx="1406586" cy="498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1100" b="1" dirty="0" smtClean="0"/>
              <a:t>1.0</a:t>
            </a:r>
            <a:endParaRPr lang="en-US" altLang="en-US" sz="1100" b="1" dirty="0"/>
          </a:p>
        </p:txBody>
      </p:sp>
      <p:sp>
        <p:nvSpPr>
          <p:cNvPr id="28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9908" y="4687454"/>
            <a:ext cx="1406586" cy="498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1100" b="1" dirty="0" smtClean="0"/>
              <a:t>15</a:t>
            </a:r>
            <a:endParaRPr lang="en-US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955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00" y="765000"/>
            <a:ext cx="6061056" cy="4538126"/>
          </a:xfrm>
          <a:prstGeom prst="rect">
            <a:avLst/>
          </a:prstGeom>
        </p:spPr>
      </p:pic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3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9" y="764999"/>
            <a:ext cx="7116001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9" y="764999"/>
            <a:ext cx="7116001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9" y="764999"/>
            <a:ext cx="7116001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9" y="764999"/>
            <a:ext cx="7116001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45245"/>
            <a:ext cx="8890000" cy="20005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smtClean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99" y="764999"/>
            <a:ext cx="7116001" cy="53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06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Honeywell PPT Template V3.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B20B907B-3418-4DD6-9F59-155B2CCB7323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17ACCB79-F649-486A-8E6B-DEA61A7D2916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defaultValue">
  <element uid="id_protectivemarking_protect" value=""/>
</sisl>
</file>

<file path=customXml/itemProps1.xml><?xml version="1.0" encoding="utf-8"?>
<ds:datastoreItem xmlns:ds="http://schemas.openxmlformats.org/officeDocument/2006/customXml" ds:itemID="{462AEA34-0FE5-4161-8619-2C42421968B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84874E-5890-45A9-9D30-33B4B80CC0E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538</TotalTime>
  <Words>63</Words>
  <Application>Microsoft Office PowerPoint</Application>
  <PresentationFormat>On-screen Show (4:3)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V3.1</vt:lpstr>
      <vt:lpstr>Honeywell Single Image Cover</vt:lpstr>
      <vt:lpstr>Honeywell Theme</vt:lpstr>
      <vt:lpstr>Office Theme</vt:lpstr>
      <vt:lpstr>CTE  (cross track error)</vt:lpstr>
      <vt:lpstr>Steering Angle (deg)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  (cross track error)</dc:title>
  <dc:creator>Stewart, Andrew</dc:creator>
  <cp:lastModifiedBy>Stewart, Andrew</cp:lastModifiedBy>
  <cp:revision>8</cp:revision>
  <cp:lastPrinted>2015-07-29T21:30:37Z</cp:lastPrinted>
  <dcterms:created xsi:type="dcterms:W3CDTF">2017-05-24T15:53:04Z</dcterms:created>
  <dcterms:modified xsi:type="dcterms:W3CDTF">2017-05-25T00:51:17Z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Source">
    <vt:lpwstr>8f9874da50388e0acb1f5bab1b4b753b</vt:lpwstr>
  </property>
  <property fmtid="{D5CDD505-2E9C-101B-9397-08002B2CF9AE}" pid="4" name="docIndexRef">
    <vt:lpwstr>c985d4dc-436f-405b-8311-afd083f2da6d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origin="defaultValue"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  <property fmtid="{D5CDD505-2E9C-101B-9397-08002B2CF9AE}" pid="9" name="bjSaver">
    <vt:lpwstr>TUeOanLpxzhypracuyY92WJBiBbtrRuL</vt:lpwstr>
  </property>
</Properties>
</file>