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Lora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gL+wYsnqdIgT1fLaVuo8qlqFka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ário Félix" userId="7dc5980f6a27ac9b" providerId="LiveId" clId="{0F3BEDC0-42E0-42CD-B313-63B5B1995C1A}"/>
    <pc:docChg chg="modSld">
      <pc:chgData name="Dário Félix" userId="7dc5980f6a27ac9b" providerId="LiveId" clId="{0F3BEDC0-42E0-42CD-B313-63B5B1995C1A}" dt="2021-12-28T17:01:42.682" v="9" actId="20577"/>
      <pc:docMkLst>
        <pc:docMk/>
      </pc:docMkLst>
      <pc:sldChg chg="modSp mod">
        <pc:chgData name="Dário Félix" userId="7dc5980f6a27ac9b" providerId="LiveId" clId="{0F3BEDC0-42E0-42CD-B313-63B5B1995C1A}" dt="2021-12-28T17:01:42.682" v="9" actId="20577"/>
        <pc:sldMkLst>
          <pc:docMk/>
          <pc:sldMk cId="0" sldId="256"/>
        </pc:sldMkLst>
        <pc:spChg chg="mod">
          <ac:chgData name="Dário Félix" userId="7dc5980f6a27ac9b" providerId="LiveId" clId="{0F3BEDC0-42E0-42CD-B313-63B5B1995C1A}" dt="2021-12-28T17:01:42.682" v="9" actId="20577"/>
          <ac:spMkLst>
            <pc:docMk/>
            <pc:sldMk cId="0" sldId="256"/>
            <ac:spMk id="8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22819" y="114685"/>
            <a:ext cx="1756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Lean Canvas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3810000" y="114684"/>
            <a:ext cx="3276600" cy="4616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</a:rPr>
              <a:t>uniAGENDA</a:t>
            </a:r>
            <a:r>
              <a:rPr lang="en-US" sz="1800" dirty="0">
                <a:solidFill>
                  <a:schemeClr val="dk1"/>
                </a:solidFill>
              </a:rPr>
              <a:t>/</a:t>
            </a:r>
            <a:r>
              <a:rPr lang="en-US" sz="1800" dirty="0" err="1">
                <a:solidFill>
                  <a:schemeClr val="dk1"/>
                </a:solidFill>
              </a:rPr>
              <a:t>StudentBase</a:t>
            </a: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7239000" y="114684"/>
            <a:ext cx="1752600" cy="201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239000" y="375182"/>
            <a:ext cx="1752600" cy="201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52400" y="5097185"/>
            <a:ext cx="4398000" cy="13383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Structure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550441" y="5097185"/>
            <a:ext cx="4398000" cy="13383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 Streams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52400" y="1121325"/>
            <a:ext cx="1764900" cy="39759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3 problems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1917192" y="1121325"/>
            <a:ext cx="1764900" cy="19878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3 features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1917192" y="3109254"/>
            <a:ext cx="1764900" cy="19878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Metrics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3654106" y="1121325"/>
            <a:ext cx="1764900" cy="39759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Value Proposition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5418898" y="1121325"/>
            <a:ext cx="1764900" cy="19878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Unfair Advantage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be easily copied or bought</a:t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>
            <a:off x="5418898" y="3109254"/>
            <a:ext cx="1764900" cy="19878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 to customers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7183690" y="1121325"/>
            <a:ext cx="1764900" cy="39759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Segments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customers</a:t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>
            <a:off x="147700" y="1121325"/>
            <a:ext cx="1752600" cy="39759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753341" y="6486196"/>
            <a:ext cx="119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DDA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sz="2000">
              <a:solidFill>
                <a:srgbClr val="007DD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6230730" y="6486196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DDA"/>
                </a:solidFill>
                <a:latin typeface="Arial"/>
                <a:ea typeface="Arial"/>
                <a:cs typeface="Arial"/>
                <a:sym typeface="Arial"/>
              </a:rPr>
              <a:t>MARKET</a:t>
            </a:r>
            <a:endParaRPr sz="2000">
              <a:solidFill>
                <a:srgbClr val="007DD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"/>
          <p:cNvCxnSpPr/>
          <p:nvPr/>
        </p:nvCxnSpPr>
        <p:spPr>
          <a:xfrm rot="10800000">
            <a:off x="4550441" y="1017050"/>
            <a:ext cx="0" cy="5731500"/>
          </a:xfrm>
          <a:prstGeom prst="straightConnector1">
            <a:avLst/>
          </a:prstGeom>
          <a:noFill/>
          <a:ln w="19050" cap="rnd" cmpd="sng">
            <a:solidFill>
              <a:srgbClr val="007DDA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5" name="Google Shape;105;p1"/>
          <p:cNvSpPr txBox="1"/>
          <p:nvPr/>
        </p:nvSpPr>
        <p:spPr>
          <a:xfrm>
            <a:off x="5431710" y="1770828"/>
            <a:ext cx="160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 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2106620" y="5095920"/>
            <a:ext cx="244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52400" y="3654100"/>
            <a:ext cx="18273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Alternativas: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Sites oficiais;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Facebook e outras redes sociais;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Jornais e blogs;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Convite “boca a boca”;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Cartazes;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Viral Agenda.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3698092" y="3697192"/>
            <a:ext cx="1593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Level Concept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7266906" y="3676980"/>
            <a:ext cx="1598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Adopters:</a:t>
            </a: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1925250" y="1121325"/>
            <a:ext cx="1752600" cy="39759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3668050" y="1121325"/>
            <a:ext cx="1752600" cy="39759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5425050" y="1121325"/>
            <a:ext cx="1752600" cy="39759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7182050" y="1121325"/>
            <a:ext cx="1752600" cy="39759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52400" y="5097175"/>
            <a:ext cx="4398000" cy="13383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4550425" y="5122563"/>
            <a:ext cx="4398000" cy="13383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52400" y="5317850"/>
            <a:ext cx="4398000" cy="11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Recursos Humanos;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Promoção da plataforma;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Infraestrutura (servidores, lojas oficiais de apps, ...);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Desenvolvimento inicial do produto e a sua manutenção posterior;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934200" y="3496163"/>
            <a:ext cx="1756800" cy="17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Nº de utilizadores activos por semana;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Nº de eventos criados;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Nº de downloads da App;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Rating da App;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Nº de likes;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4548325" y="5328925"/>
            <a:ext cx="4398000" cy="11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Publicidade;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Cobrar uma percentagem do valor do bilhete (caso haja venda);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Ter algumas funcionalidades pagas;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Cobrar por promoção/destaque do evento na plataforma;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5396200" y="3561300"/>
            <a:ext cx="1764900" cy="1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Facebook;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Instagram;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Lojas oficiais de apps;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Divulgação “boca a boca”;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7171400" y="3926000"/>
            <a:ext cx="17649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Estudantes, jovens e adultos, interessados em encontrar ou divulgar/ gerir eventos locais e estudantis;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NEI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653400" y="4213600"/>
            <a:ext cx="1764900" cy="8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Booking.com dos eventos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5418800" y="1770825"/>
            <a:ext cx="1764900" cy="13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3702325" y="1611100"/>
            <a:ext cx="1752600" cy="20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Infraestrutura simplificada, mas diversificada de eventos.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7182050" y="1793288"/>
            <a:ext cx="1764900" cy="19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Estudantes;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Familiares e amigos de estudantes;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Organizadores de eventos (profissionais e amadores).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1938350" y="1717100"/>
            <a:ext cx="1752600" cy="13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Gestão de eventos (ex: marcação);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Personalização para quem procura e para quem organiza (ex: seguir labels);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Moral público para questões.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123500" y="1680500"/>
            <a:ext cx="1856100" cy="23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Dispersão da informação e divulgação de eventos;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Impossibilidade de seguir lançamentos de uma determinada tipologia de eventos (por localização, atividade, ...);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- Falta de personalização (layouts) adequada para cada tipo de evento, como espaços para questões, gestão do evento, etc.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Apresentação no Ecrã (4:3)</PresentationFormat>
  <Paragraphs>121</Paragraphs>
  <Slides>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Lora</vt:lpstr>
      <vt:lpstr>Calibri</vt:lpstr>
      <vt:lpstr>1_Office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Bob Dorf</dc:creator>
  <cp:lastModifiedBy>Dário Félix</cp:lastModifiedBy>
  <cp:revision>1</cp:revision>
  <dcterms:created xsi:type="dcterms:W3CDTF">2012-03-11T05:20:48Z</dcterms:created>
  <dcterms:modified xsi:type="dcterms:W3CDTF">2021-12-28T17:02:01Z</dcterms:modified>
</cp:coreProperties>
</file>