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dvcOVIyP/madBRkp/ADSTkVZC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0562a8e97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0562a8e9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0562a8e97_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395288" y="2130425"/>
            <a:ext cx="662498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4000"/>
              <a:buFont typeface="Calibri"/>
              <a:buNone/>
              <a:defRPr b="1" sz="4000">
                <a:solidFill>
                  <a:srgbClr val="0026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395288" y="3861048"/>
            <a:ext cx="662498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888B9D"/>
              </a:buClr>
              <a:buSzPts val="3000"/>
              <a:buNone/>
              <a:defRPr b="1" sz="3000" cap="none">
                <a:solidFill>
                  <a:srgbClr val="888B9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B9D"/>
              </a:buClr>
              <a:buSzPts val="2400"/>
              <a:buNone/>
              <a:defRPr>
                <a:solidFill>
                  <a:srgbClr val="888B9D"/>
                </a:solidFill>
              </a:defRPr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888B9D"/>
              </a:buClr>
              <a:buSzPts val="2800"/>
              <a:buNone/>
              <a:defRPr>
                <a:solidFill>
                  <a:srgbClr val="888B9D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B9D"/>
              </a:buClr>
              <a:buSzPts val="2800"/>
              <a:buNone/>
              <a:defRPr>
                <a:solidFill>
                  <a:srgbClr val="888B9D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B9D"/>
              </a:buClr>
              <a:buSzPts val="2800"/>
              <a:buNone/>
              <a:defRPr>
                <a:solidFill>
                  <a:srgbClr val="888B9D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B9D"/>
              </a:buClr>
              <a:buSzPts val="2000"/>
              <a:buNone/>
              <a:defRPr>
                <a:solidFill>
                  <a:srgbClr val="888B9D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B9D"/>
              </a:buClr>
              <a:buSzPts val="2000"/>
              <a:buNone/>
              <a:defRPr>
                <a:solidFill>
                  <a:srgbClr val="888B9D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B9D"/>
              </a:buClr>
              <a:buSzPts val="2000"/>
              <a:buNone/>
              <a:defRPr>
                <a:solidFill>
                  <a:srgbClr val="888B9D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B9D"/>
              </a:buClr>
              <a:buSzPts val="2000"/>
              <a:buNone/>
              <a:defRPr>
                <a:solidFill>
                  <a:srgbClr val="888B9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Quotes Slide">
  <p:cSld name="01_Quotes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95536" y="1556792"/>
            <a:ext cx="6624736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4000"/>
              <a:buFont typeface="Calibri"/>
              <a:buNone/>
              <a:defRPr b="1" sz="4000">
                <a:solidFill>
                  <a:srgbClr val="0026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95536" y="3287415"/>
            <a:ext cx="662473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Clr>
                <a:srgbClr val="888B9D"/>
              </a:buClr>
              <a:buSzPts val="4000"/>
              <a:buNone/>
              <a:defRPr b="1" sz="4000" cap="none">
                <a:solidFill>
                  <a:srgbClr val="888B9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B9D"/>
              </a:buClr>
              <a:buSzPts val="2400"/>
              <a:buNone/>
              <a:defRPr>
                <a:solidFill>
                  <a:srgbClr val="888B9D"/>
                </a:solidFill>
              </a:defRPr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888B9D"/>
              </a:buClr>
              <a:buSzPts val="2800"/>
              <a:buNone/>
              <a:defRPr>
                <a:solidFill>
                  <a:srgbClr val="888B9D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B9D"/>
              </a:buClr>
              <a:buSzPts val="2800"/>
              <a:buNone/>
              <a:defRPr>
                <a:solidFill>
                  <a:srgbClr val="888B9D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B9D"/>
              </a:buClr>
              <a:buSzPts val="2800"/>
              <a:buNone/>
              <a:defRPr>
                <a:solidFill>
                  <a:srgbClr val="888B9D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B9D"/>
              </a:buClr>
              <a:buSzPts val="2000"/>
              <a:buNone/>
              <a:defRPr>
                <a:solidFill>
                  <a:srgbClr val="888B9D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B9D"/>
              </a:buClr>
              <a:buSzPts val="2000"/>
              <a:buNone/>
              <a:defRPr>
                <a:solidFill>
                  <a:srgbClr val="888B9D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B9D"/>
              </a:buClr>
              <a:buSzPts val="2000"/>
              <a:buNone/>
              <a:defRPr>
                <a:solidFill>
                  <a:srgbClr val="888B9D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B9D"/>
              </a:buClr>
              <a:buSzPts val="2000"/>
              <a:buNone/>
              <a:defRPr>
                <a:solidFill>
                  <a:srgbClr val="888B9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_Grey + 2 lines Title">
  <p:cSld name="World Map_Grey + 2 lines 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252000" y="324000"/>
            <a:ext cx="6624984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44000" spcFirstLastPara="1" rIns="1440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B8D8E"/>
              </a:buClr>
              <a:buSzPts val="3600"/>
              <a:buFont typeface="Calibri"/>
              <a:buNone/>
              <a:defRPr b="1" sz="3600">
                <a:solidFill>
                  <a:srgbClr val="8B8D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347" y="1868344"/>
            <a:ext cx="6572700" cy="31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_Grey + 1 line Title">
  <p:cSld name="World Map_Grey + 1 line 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347" y="1868344"/>
            <a:ext cx="6572700" cy="31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252000" y="324000"/>
            <a:ext cx="6624984" cy="656728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44000" spcFirstLastPara="1" rIns="1440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B8D8E"/>
              </a:buClr>
              <a:buSzPts val="3600"/>
              <a:buFont typeface="Calibri"/>
              <a:buNone/>
              <a:defRPr b="1" sz="3600">
                <a:solidFill>
                  <a:srgbClr val="8B8D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_D Blue + 2 lines Title">
  <p:cSld name="World Map_D Blue + 2 lines 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872850"/>
            <a:ext cx="7179865" cy="314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252000" y="324000"/>
            <a:ext cx="6624984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44000" spcFirstLastPara="1" rIns="1440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B8D8E"/>
              </a:buClr>
              <a:buSzPts val="3600"/>
              <a:buFont typeface="Calibri"/>
              <a:buNone/>
              <a:defRPr b="1" sz="3600">
                <a:solidFill>
                  <a:srgbClr val="8B8D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_D Blue + 1 line Title">
  <p:cSld name="World Map_D Blue + 1 line 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252000" y="324000"/>
            <a:ext cx="6624984" cy="656728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44000" spcFirstLastPara="1" rIns="1440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B8D8E"/>
              </a:buClr>
              <a:buSzPts val="3600"/>
              <a:buFont typeface="Calibri"/>
              <a:buNone/>
              <a:defRPr b="1" sz="3600">
                <a:solidFill>
                  <a:srgbClr val="8B8D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872850"/>
            <a:ext cx="7179865" cy="314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2 lines Title">
  <p:cSld name="Title Only_2 lines 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252000" y="324000"/>
            <a:ext cx="64087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t/>
            </a:r>
            <a:endParaRPr b="1" sz="3600" cap="none">
              <a:solidFill>
                <a:srgbClr val="8B8D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1 line Title">
  <p:cSld name="Title Only_1 line 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252000" y="324000"/>
            <a:ext cx="6624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B8D8E"/>
              </a:buClr>
              <a:buSzPts val="3600"/>
              <a:buFont typeface="Calibri"/>
              <a:buNone/>
            </a:pPr>
            <a:r>
              <a:rPr b="1" lang="pt-PT" sz="3600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rPr>
              <a:t>CLICK TO EDIT MASTER TITLE</a:t>
            </a:r>
            <a:br>
              <a:rPr b="1" lang="pt-PT" sz="3600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PT" sz="3600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endParaRPr b="1" sz="3600" cap="none">
              <a:solidFill>
                <a:srgbClr val="8B8D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2 lines Title">
  <p:cSld name="Picture + 2 lines 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>
            <p:ph idx="2" type="pic"/>
          </p:nvPr>
        </p:nvSpPr>
        <p:spPr>
          <a:xfrm>
            <a:off x="395288" y="1700808"/>
            <a:ext cx="6624984" cy="3096343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B8D8E"/>
              </a:buClr>
              <a:buSzPts val="3600"/>
              <a:buFont typeface="Calibri"/>
              <a:buNone/>
              <a:defRPr b="1" sz="3600" cap="none">
                <a:solidFill>
                  <a:srgbClr val="8B8D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971600" y="4941168"/>
            <a:ext cx="3456384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0098DB"/>
              </a:buClr>
              <a:buSzPts val="1800"/>
              <a:buNone/>
              <a:defRPr sz="1800">
                <a:solidFill>
                  <a:srgbClr val="0098DB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1 line Title">
  <p:cSld name="Picture + 1 line 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>
            <p:ph idx="2" type="pic"/>
          </p:nvPr>
        </p:nvSpPr>
        <p:spPr>
          <a:xfrm>
            <a:off x="395288" y="1700808"/>
            <a:ext cx="6624984" cy="3096343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52000" y="324001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B8D8E"/>
              </a:buClr>
              <a:buSzPts val="3600"/>
              <a:buFont typeface="Calibri"/>
              <a:buNone/>
              <a:defRPr b="1" sz="3600" cap="none">
                <a:solidFill>
                  <a:srgbClr val="8B8D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971600" y="4941168"/>
            <a:ext cx="3456384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0098DB"/>
              </a:buClr>
              <a:buSzPts val="1800"/>
              <a:buNone/>
              <a:defRPr sz="1800">
                <a:solidFill>
                  <a:srgbClr val="0098DB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4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+ 2 lines Title">
  <p:cSld name="Chart + 2 lines 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>
            <p:ph idx="2" type="chart"/>
          </p:nvPr>
        </p:nvSpPr>
        <p:spPr>
          <a:xfrm>
            <a:off x="395288" y="1700808"/>
            <a:ext cx="6624984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60"/>
              </a:spcBef>
              <a:spcAft>
                <a:spcPts val="0"/>
              </a:spcAft>
              <a:buClr>
                <a:srgbClr val="00266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rgbClr val="00266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rgbClr val="00266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+ 1 line Title">
  <p:cSld name="Chart + 1 line 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>
            <p:ph idx="2" type="chart"/>
          </p:nvPr>
        </p:nvSpPr>
        <p:spPr>
          <a:xfrm>
            <a:off x="395288" y="1700808"/>
            <a:ext cx="6624984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60"/>
              </a:spcBef>
              <a:spcAft>
                <a:spcPts val="0"/>
              </a:spcAft>
              <a:buClr>
                <a:srgbClr val="00266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rgbClr val="00266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rgbClr val="00266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252000" y="324001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f choice + 2 lines Title">
  <p:cSld name="Content of choice + 2 lines 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95288" y="1700213"/>
            <a:ext cx="6624984" cy="424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2400"/>
              <a:buNone/>
              <a:defRPr b="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7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f choice + 1 line Title">
  <p:cSld name="Content of choice + 1 line 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252000" y="324000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95288" y="1700213"/>
            <a:ext cx="6624984" cy="424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2400"/>
              <a:buNone/>
              <a:defRPr b="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8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2 lines Title">
  <p:cSld name="Text + 2 lines 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24000" y="1561937"/>
            <a:ext cx="6624984" cy="208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2" type="body"/>
          </p:nvPr>
        </p:nvSpPr>
        <p:spPr>
          <a:xfrm>
            <a:off x="324000" y="3789040"/>
            <a:ext cx="6624984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>
                <a:solidFill>
                  <a:schemeClr val="accent6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1 line Title">
  <p:cSld name="Text + 1 line 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24000" y="1561937"/>
            <a:ext cx="6624984" cy="208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2" type="body"/>
          </p:nvPr>
        </p:nvSpPr>
        <p:spPr>
          <a:xfrm>
            <a:off x="324000" y="3789040"/>
            <a:ext cx="6624984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>
                <a:solidFill>
                  <a:schemeClr val="accent6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252000" y="324000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0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ata + 2 lines Title">
  <p:cSld name="Text + data + 2 lines Titl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23528" y="1700808"/>
            <a:ext cx="4176465" cy="417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>
                <a:solidFill>
                  <a:schemeClr val="accent6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1"/>
          <p:cNvSpPr/>
          <p:nvPr/>
        </p:nvSpPr>
        <p:spPr>
          <a:xfrm>
            <a:off x="4716016" y="1715666"/>
            <a:ext cx="2088232" cy="1872208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4716016" y="4005064"/>
            <a:ext cx="2088232" cy="18722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 txBox="1"/>
          <p:nvPr>
            <p:ph idx="2" type="body"/>
          </p:nvPr>
        </p:nvSpPr>
        <p:spPr>
          <a:xfrm>
            <a:off x="4970140" y="1984648"/>
            <a:ext cx="158432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3" type="body"/>
          </p:nvPr>
        </p:nvSpPr>
        <p:spPr>
          <a:xfrm>
            <a:off x="4967227" y="4269650"/>
            <a:ext cx="158432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1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ata + 1 line Title">
  <p:cSld name="Text + data + 1 line 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23528" y="1700808"/>
            <a:ext cx="4176465" cy="417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>
                <a:solidFill>
                  <a:schemeClr val="accent6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2"/>
          <p:cNvSpPr/>
          <p:nvPr/>
        </p:nvSpPr>
        <p:spPr>
          <a:xfrm>
            <a:off x="4716016" y="1715666"/>
            <a:ext cx="2088232" cy="1872208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4716016" y="4005064"/>
            <a:ext cx="2088232" cy="18722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 txBox="1"/>
          <p:nvPr>
            <p:ph idx="2" type="body"/>
          </p:nvPr>
        </p:nvSpPr>
        <p:spPr>
          <a:xfrm>
            <a:off x="4970140" y="1984648"/>
            <a:ext cx="158432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3" type="body"/>
          </p:nvPr>
        </p:nvSpPr>
        <p:spPr>
          <a:xfrm>
            <a:off x="4967227" y="4269650"/>
            <a:ext cx="158432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type="title"/>
          </p:nvPr>
        </p:nvSpPr>
        <p:spPr>
          <a:xfrm>
            <a:off x="252000" y="324000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dark grey + 2 lines Title ">
  <p:cSld name="Text dark grey + 2 lines Title 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23528" y="1700808"/>
            <a:ext cx="6552727" cy="417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>
                <a:solidFill>
                  <a:schemeClr val="accent6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3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dark grey + 1 line Title ">
  <p:cSld name="Text dark grey + 1 line Title 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23528" y="1340768"/>
            <a:ext cx="6552727" cy="4536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>
                <a:solidFill>
                  <a:schemeClr val="accent6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4"/>
          <p:cNvSpPr txBox="1"/>
          <p:nvPr>
            <p:ph type="title"/>
          </p:nvPr>
        </p:nvSpPr>
        <p:spPr>
          <a:xfrm>
            <a:off x="252000" y="324000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4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dark blue + 2 lines Title ">
  <p:cSld name="1_Text dark blue + 2 lines Title 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23528" y="1700808"/>
            <a:ext cx="6624735" cy="417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5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dark blue + 1 line Title ">
  <p:cSld name="1_Text dark blue + 1 line Title 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23528" y="1340768"/>
            <a:ext cx="6552727" cy="4536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type="title"/>
          </p:nvPr>
        </p:nvSpPr>
        <p:spPr>
          <a:xfrm>
            <a:off x="252000" y="324000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6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2 lines Title">
  <p:cSld name="Title Only - 2 lines Titl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7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1 line Title">
  <p:cSld name="Title Only - 1 line Titl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252000" y="324000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8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2 lines Title">
  <p:cSld name="Content + 2 lines Titl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324000" y="1980000"/>
            <a:ext cx="6480464" cy="368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 b="1" sz="2800" cap="none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2400"/>
              <a:buNone/>
              <a:defRPr cap="none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•"/>
              <a:defRPr sz="2400">
                <a:solidFill>
                  <a:schemeClr val="accent5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97" name="Google Shape;197;p39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9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1 line Title">
  <p:cSld name="Content + 1 line Titl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idx="1" type="body"/>
          </p:nvPr>
        </p:nvSpPr>
        <p:spPr>
          <a:xfrm>
            <a:off x="324000" y="1556792"/>
            <a:ext cx="6480464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 b="1" sz="2800" cap="none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2400"/>
              <a:buNone/>
              <a:defRPr cap="none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•"/>
              <a:defRPr sz="2400">
                <a:solidFill>
                  <a:schemeClr val="accent5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04" name="Google Shape;204;p40"/>
          <p:cNvSpPr txBox="1"/>
          <p:nvPr>
            <p:ph type="title"/>
          </p:nvPr>
        </p:nvSpPr>
        <p:spPr>
          <a:xfrm>
            <a:off x="252000" y="324000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0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+2 lines Title">
  <p:cSld name="Comparison +2 lines Titl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idx="1" type="body"/>
          </p:nvPr>
        </p:nvSpPr>
        <p:spPr>
          <a:xfrm>
            <a:off x="340656" y="1709118"/>
            <a:ext cx="3178696" cy="711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266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266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8" name="Google Shape;208;p41"/>
          <p:cNvSpPr txBox="1"/>
          <p:nvPr>
            <p:ph idx="2" type="body"/>
          </p:nvPr>
        </p:nvSpPr>
        <p:spPr>
          <a:xfrm>
            <a:off x="340656" y="2564904"/>
            <a:ext cx="3178696" cy="3561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•"/>
              <a:defRPr sz="2400">
                <a:solidFill>
                  <a:schemeClr val="accent4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>
                <a:solidFill>
                  <a:schemeClr val="accent4"/>
                </a:solidFill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9" name="Google Shape;209;p41"/>
          <p:cNvSpPr txBox="1"/>
          <p:nvPr>
            <p:ph idx="3" type="body"/>
          </p:nvPr>
        </p:nvSpPr>
        <p:spPr>
          <a:xfrm>
            <a:off x="3735377" y="2564904"/>
            <a:ext cx="3168352" cy="3561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•"/>
              <a:defRPr sz="2400">
                <a:solidFill>
                  <a:schemeClr val="accent4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>
                <a:solidFill>
                  <a:schemeClr val="accent4"/>
                </a:solidFill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0" name="Google Shape;210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13" name="Google Shape;213;p41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1"/>
          <p:cNvSpPr txBox="1"/>
          <p:nvPr>
            <p:ph idx="4" type="body"/>
          </p:nvPr>
        </p:nvSpPr>
        <p:spPr>
          <a:xfrm>
            <a:off x="3735376" y="1700808"/>
            <a:ext cx="317869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266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266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41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+ 1 line Title">
  <p:cSld name="Comparison + 1 line Titl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idx="1" type="body"/>
          </p:nvPr>
        </p:nvSpPr>
        <p:spPr>
          <a:xfrm>
            <a:off x="323528" y="1484784"/>
            <a:ext cx="3178696" cy="73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266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266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8" name="Google Shape;218;p42"/>
          <p:cNvSpPr txBox="1"/>
          <p:nvPr>
            <p:ph idx="2" type="body"/>
          </p:nvPr>
        </p:nvSpPr>
        <p:spPr>
          <a:xfrm>
            <a:off x="323528" y="2340570"/>
            <a:ext cx="3178696" cy="368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•"/>
              <a:defRPr sz="2400">
                <a:solidFill>
                  <a:schemeClr val="accent4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>
                <a:solidFill>
                  <a:schemeClr val="accent4"/>
                </a:solidFill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9" name="Google Shape;219;p42"/>
          <p:cNvSpPr txBox="1"/>
          <p:nvPr>
            <p:ph idx="3" type="body"/>
          </p:nvPr>
        </p:nvSpPr>
        <p:spPr>
          <a:xfrm>
            <a:off x="3718249" y="2340570"/>
            <a:ext cx="3168352" cy="368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•"/>
              <a:defRPr sz="2400">
                <a:solidFill>
                  <a:schemeClr val="accent4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>
                <a:solidFill>
                  <a:schemeClr val="accent4"/>
                </a:solidFill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0" name="Google Shape;220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23" name="Google Shape;223;p42"/>
          <p:cNvSpPr txBox="1"/>
          <p:nvPr>
            <p:ph type="title"/>
          </p:nvPr>
        </p:nvSpPr>
        <p:spPr>
          <a:xfrm>
            <a:off x="252000" y="324000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2"/>
          <p:cNvSpPr txBox="1"/>
          <p:nvPr>
            <p:ph idx="4" type="body"/>
          </p:nvPr>
        </p:nvSpPr>
        <p:spPr>
          <a:xfrm>
            <a:off x="3718248" y="1476473"/>
            <a:ext cx="3178696" cy="74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266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266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42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right side">
  <p:cSld name="Picture_right side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/>
          <p:nvPr>
            <p:ph idx="2" type="pic"/>
          </p:nvPr>
        </p:nvSpPr>
        <p:spPr>
          <a:xfrm>
            <a:off x="2915816" y="404813"/>
            <a:ext cx="4104456" cy="5472459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43"/>
          <p:cNvSpPr txBox="1"/>
          <p:nvPr>
            <p:ph idx="1" type="body"/>
          </p:nvPr>
        </p:nvSpPr>
        <p:spPr>
          <a:xfrm>
            <a:off x="395288" y="4797152"/>
            <a:ext cx="2304504" cy="1080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cap="none">
                <a:solidFill>
                  <a:schemeClr val="accent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 cap="none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cap="none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cap="none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">
  <p:cSld name="TITLE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395288" y="1052736"/>
            <a:ext cx="6624984" cy="21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95288" y="3284538"/>
            <a:ext cx="6624984" cy="223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88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b="1" sz="4400" cap="none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 Slide">
  <p:cSld name="Clear Slid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266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full page + 2 lines Title">
  <p:cSld name="Content full page + 2 lines Title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95288" y="1700213"/>
            <a:ext cx="6624984" cy="424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0">
                <a:solidFill>
                  <a:schemeClr val="accent3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46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6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full page + 1 line Title">
  <p:cSld name="Content full page + 1 line Titl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idx="1" type="body"/>
          </p:nvPr>
        </p:nvSpPr>
        <p:spPr>
          <a:xfrm>
            <a:off x="395288" y="1700213"/>
            <a:ext cx="6624984" cy="424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0">
                <a:solidFill>
                  <a:schemeClr val="accent3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47"/>
          <p:cNvSpPr txBox="1"/>
          <p:nvPr>
            <p:ph type="title"/>
          </p:nvPr>
        </p:nvSpPr>
        <p:spPr>
          <a:xfrm>
            <a:off x="252000" y="324000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7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grey - infographic + 2 lines Title">
  <p:cSld name="World map grey - infographic + 2 lines Titl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827" y="1844824"/>
            <a:ext cx="6725824" cy="32123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>
            <p:ph idx="1" type="body"/>
          </p:nvPr>
        </p:nvSpPr>
        <p:spPr>
          <a:xfrm>
            <a:off x="1835696" y="4264995"/>
            <a:ext cx="1944688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395536" y="4264995"/>
            <a:ext cx="1296144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3" type="body"/>
          </p:nvPr>
        </p:nvSpPr>
        <p:spPr>
          <a:xfrm>
            <a:off x="395536" y="2492478"/>
            <a:ext cx="1296144" cy="1152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48"/>
          <p:cNvSpPr txBox="1"/>
          <p:nvPr>
            <p:ph idx="4" type="body"/>
          </p:nvPr>
        </p:nvSpPr>
        <p:spPr>
          <a:xfrm>
            <a:off x="5292080" y="1628799"/>
            <a:ext cx="1728192" cy="1295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5" type="body"/>
          </p:nvPr>
        </p:nvSpPr>
        <p:spPr>
          <a:xfrm>
            <a:off x="5724128" y="4797152"/>
            <a:ext cx="1296144" cy="1152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48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8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 grey - infographic + 1 line Title">
  <p:cSld name="World map grey - infographic + 1 line Titl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827" y="1844824"/>
            <a:ext cx="6725824" cy="321233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>
            <p:ph idx="1" type="body"/>
          </p:nvPr>
        </p:nvSpPr>
        <p:spPr>
          <a:xfrm>
            <a:off x="1835696" y="4264995"/>
            <a:ext cx="1944688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49"/>
          <p:cNvSpPr txBox="1"/>
          <p:nvPr>
            <p:ph idx="2" type="body"/>
          </p:nvPr>
        </p:nvSpPr>
        <p:spPr>
          <a:xfrm>
            <a:off x="395536" y="4264995"/>
            <a:ext cx="1296144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49"/>
          <p:cNvSpPr txBox="1"/>
          <p:nvPr>
            <p:ph idx="3" type="body"/>
          </p:nvPr>
        </p:nvSpPr>
        <p:spPr>
          <a:xfrm>
            <a:off x="395536" y="2492478"/>
            <a:ext cx="1296144" cy="1152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49"/>
          <p:cNvSpPr txBox="1"/>
          <p:nvPr>
            <p:ph idx="4" type="body"/>
          </p:nvPr>
        </p:nvSpPr>
        <p:spPr>
          <a:xfrm>
            <a:off x="5292080" y="1628799"/>
            <a:ext cx="1728192" cy="1295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49"/>
          <p:cNvSpPr txBox="1"/>
          <p:nvPr>
            <p:ph idx="5" type="body"/>
          </p:nvPr>
        </p:nvSpPr>
        <p:spPr>
          <a:xfrm>
            <a:off x="5724128" y="4797152"/>
            <a:ext cx="1296144" cy="1152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49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9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1 line + text on background Dark Blue 100%">
  <p:cSld name="Title - 1 line + text on background Dark Blue 100%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95289" y="1340768"/>
            <a:ext cx="3744663" cy="45365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52000" y="324000"/>
            <a:ext cx="6624984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0"/>
          <p:cNvSpPr/>
          <p:nvPr/>
        </p:nvSpPr>
        <p:spPr>
          <a:xfrm>
            <a:off x="0" y="324000"/>
            <a:ext cx="172320" cy="6230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_01">
  <p:cSld name="Full background_0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2 lines+ text on background Dark Blue 100%">
  <p:cSld name="Title - 2 lines+ text on background Dark Blue 100%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/>
          <p:nvPr>
            <p:ph idx="1" type="body"/>
          </p:nvPr>
        </p:nvSpPr>
        <p:spPr>
          <a:xfrm>
            <a:off x="395289" y="1700808"/>
            <a:ext cx="3744663" cy="41764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52000" y="324000"/>
            <a:ext cx="6624984" cy="10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151200" spcFirstLastPara="1" rIns="151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b="1" sz="36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2"/>
          <p:cNvSpPr/>
          <p:nvPr/>
        </p:nvSpPr>
        <p:spPr>
          <a:xfrm>
            <a:off x="0" y="324000"/>
            <a:ext cx="172800" cy="1180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Full background_01+1 line title">
  <p:cSld name="Cover_Full background_01+1 line 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type="title"/>
          </p:nvPr>
        </p:nvSpPr>
        <p:spPr>
          <a:xfrm>
            <a:off x="653534" y="2520000"/>
            <a:ext cx="6942802" cy="658800"/>
          </a:xfrm>
          <a:prstGeom prst="rect">
            <a:avLst/>
          </a:prstGeom>
          <a:solidFill>
            <a:srgbClr val="8B8D8E"/>
          </a:solidFill>
          <a:ln>
            <a:noFill/>
          </a:ln>
        </p:spPr>
        <p:txBody>
          <a:bodyPr anchorCtr="0" anchor="t" bIns="169200" lIns="169200" spcFirstLastPara="1" rIns="1692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3"/>
          <p:cNvSpPr/>
          <p:nvPr/>
        </p:nvSpPr>
        <p:spPr>
          <a:xfrm>
            <a:off x="0" y="2520000"/>
            <a:ext cx="564086" cy="65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3"/>
          <p:cNvSpPr txBox="1"/>
          <p:nvPr>
            <p:ph idx="1" type="body"/>
          </p:nvPr>
        </p:nvSpPr>
        <p:spPr>
          <a:xfrm>
            <a:off x="600598" y="3415145"/>
            <a:ext cx="4663772" cy="2016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002664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28.xml"/><Relationship Id="rId42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29.xml"/><Relationship Id="rId43" Type="http://schemas.openxmlformats.org/officeDocument/2006/relationships/theme" Target="../theme/theme3.xml"/><Relationship Id="rId24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31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26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31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19.xml"/><Relationship Id="rId33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8.xml"/><Relationship Id="rId3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21.xml"/><Relationship Id="rId35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20.xml"/><Relationship Id="rId34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23.xml"/><Relationship Id="rId37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22.xml"/><Relationship Id="rId36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25.xml"/><Relationship Id="rId39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24.xml"/><Relationship Id="rId38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53" y="-326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395288" y="3284985"/>
            <a:ext cx="6624984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266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00266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00266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00266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395288" y="2160000"/>
            <a:ext cx="6624984" cy="90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345600" y="6228000"/>
            <a:ext cx="6336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664"/>
              </a:buClr>
              <a:buSzPts val="900"/>
              <a:buFont typeface="Arial"/>
              <a:buNone/>
            </a:pPr>
            <a:r>
              <a:rPr lang="pt-PT" sz="900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rPr>
              <a:t>ESA Space Solution Centre Portugal | Instituto Pedro Nunes | Coimbra, Portugal | 2015| Page </a:t>
            </a:r>
            <a:fld id="{00000000-1234-1234-1234-123412341234}" type="slidenum">
              <a:rPr lang="pt-PT" sz="900">
                <a:solidFill>
                  <a:srgbClr val="00266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026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  <p:sldLayoutId id="2147483696" r:id="rId39"/>
    <p:sldLayoutId id="2147483697" r:id="rId40"/>
    <p:sldLayoutId id="2147483698" r:id="rId41"/>
    <p:sldLayoutId id="214748369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viralagenda.com/p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"/>
          <p:cNvSpPr txBox="1"/>
          <p:nvPr/>
        </p:nvSpPr>
        <p:spPr>
          <a:xfrm>
            <a:off x="395554" y="487314"/>
            <a:ext cx="8352900" cy="6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Proposta de Valor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</a:rPr>
              <a:t>Para</a:t>
            </a:r>
            <a:r>
              <a:rPr b="1" lang="pt-PT" sz="1800">
                <a:solidFill>
                  <a:schemeClr val="dk1"/>
                </a:solidFill>
              </a:rPr>
              <a:t> </a:t>
            </a:r>
            <a:r>
              <a:rPr lang="pt-PT" sz="1800">
                <a:solidFill>
                  <a:schemeClr val="dk1"/>
                </a:solidFill>
              </a:rPr>
              <a:t>estudantes e organizadores de eventos.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</a:rPr>
              <a:t>Que estão insatisfeitos com </a:t>
            </a:r>
            <a:r>
              <a:rPr lang="pt-PT" sz="1800">
                <a:solidFill>
                  <a:schemeClr val="dk1"/>
                </a:solidFill>
              </a:rPr>
              <a:t>a dispersão de informação útil sobre os eventos e/ou guias de pontos de interesse.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</a:rPr>
              <a:t>O nosso produto / serviço é </a:t>
            </a:r>
            <a:r>
              <a:rPr lang="pt-PT" sz="1800">
                <a:solidFill>
                  <a:schemeClr val="dk1"/>
                </a:solidFill>
              </a:rPr>
              <a:t>uma plataforma unificadora de informação sobre eventos e pontos de interesse(guias) para estudantes.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</a:rPr>
              <a:t>Que consegue </a:t>
            </a:r>
            <a:r>
              <a:rPr lang="pt-PT" sz="1800">
                <a:solidFill>
                  <a:schemeClr val="dk1"/>
                </a:solidFill>
              </a:rPr>
              <a:t>recolher informação sobre os eventos, categorizando-os com etiquetas personalizadas, filtrando-os consoante os interesses do utilizador, resolvendo assim com a insatisfação dos clientes.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</a:rPr>
              <a:t>Ao contrário </a:t>
            </a:r>
            <a:r>
              <a:rPr lang="pt-PT" sz="1800">
                <a:solidFill>
                  <a:schemeClr val="dk1"/>
                </a:solidFill>
              </a:rPr>
              <a:t>de algumas concorrências, como a Viral Agenda (</a:t>
            </a:r>
            <a:r>
              <a:rPr i="1" lang="pt-PT" sz="1800" u="sng">
                <a:solidFill>
                  <a:schemeClr val="hlink"/>
                </a:solidFill>
                <a:hlinkClick r:id="rId3"/>
              </a:rPr>
              <a:t>https://www.viralagenda.com/pt/</a:t>
            </a:r>
            <a:r>
              <a:rPr i="1" lang="pt-PT" sz="1800">
                <a:solidFill>
                  <a:schemeClr val="dk1"/>
                </a:solidFill>
              </a:rPr>
              <a:t>)</a:t>
            </a:r>
            <a:r>
              <a:rPr lang="pt-PT" sz="1800">
                <a:solidFill>
                  <a:schemeClr val="dk1"/>
                </a:solidFill>
              </a:rPr>
              <a:t>, temos etiquetas personalizadas e guias no qual se foca mais no tema dos estudantes.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https://www.inc.com/young-entrepreneur-council/5-steps-to-write-a-compelling-value-proposition.html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0562a8e97_5_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Proposta de valor</a:t>
            </a:r>
            <a:endParaRPr/>
          </a:p>
        </p:txBody>
      </p:sp>
      <p:cxnSp>
        <p:nvCxnSpPr>
          <p:cNvPr id="286" name="Google Shape;286;g100562a8e97_5_0"/>
          <p:cNvCxnSpPr/>
          <p:nvPr/>
        </p:nvCxnSpPr>
        <p:spPr>
          <a:xfrm>
            <a:off x="1335750" y="1628975"/>
            <a:ext cx="3453600" cy="2215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g100562a8e97_5_0"/>
          <p:cNvCxnSpPr>
            <a:stCxn id="288" idx="3"/>
          </p:cNvCxnSpPr>
          <p:nvPr/>
        </p:nvCxnSpPr>
        <p:spPr>
          <a:xfrm rot="10800000">
            <a:off x="4805250" y="3844325"/>
            <a:ext cx="3600300" cy="48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g100562a8e97_5_0"/>
          <p:cNvCxnSpPr/>
          <p:nvPr/>
        </p:nvCxnSpPr>
        <p:spPr>
          <a:xfrm flipH="1" rot="10800000">
            <a:off x="1319475" y="3893150"/>
            <a:ext cx="3469800" cy="2264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anvas da Proposta de Valor" id="290" name="Google Shape;290;g100562a8e97_5_0" title="Canvas da Proposta de Valor 1"/>
          <p:cNvPicPr preferRelativeResize="0"/>
          <p:nvPr/>
        </p:nvPicPr>
        <p:blipFill rotWithShape="1">
          <a:blip r:embed="rId3">
            <a:alphaModFix/>
          </a:blip>
          <a:srcRect b="7789" l="3763" r="53327" t="17948"/>
          <a:stretch/>
        </p:blipFill>
        <p:spPr>
          <a:xfrm>
            <a:off x="905562" y="1161275"/>
            <a:ext cx="7332876" cy="54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100562a8e97_5_0"/>
          <p:cNvSpPr txBox="1"/>
          <p:nvPr/>
        </p:nvSpPr>
        <p:spPr>
          <a:xfrm>
            <a:off x="749350" y="1991625"/>
            <a:ext cx="257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Plataforma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unificadora de informação sobre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eventos e de pontos de interesse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(guias) para estudantes.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00562a8e97_5_0"/>
          <p:cNvSpPr txBox="1"/>
          <p:nvPr/>
        </p:nvSpPr>
        <p:spPr>
          <a:xfrm>
            <a:off x="5652550" y="4039850"/>
            <a:ext cx="237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Reunião da informação na plataforma;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Filtragem para os interesses do utilizador;</a:t>
            </a:r>
            <a:endParaRPr/>
          </a:p>
        </p:txBody>
      </p:sp>
      <p:sp>
        <p:nvSpPr>
          <p:cNvPr id="293" name="Google Shape;293;g100562a8e97_5_0"/>
          <p:cNvSpPr txBox="1"/>
          <p:nvPr/>
        </p:nvSpPr>
        <p:spPr>
          <a:xfrm>
            <a:off x="2622650" y="1238025"/>
            <a:ext cx="228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Guias sobre os eventos e pontos de interesse;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Fóruns</a:t>
            </a:r>
            <a:r>
              <a:rPr lang="pt-PT"/>
              <a:t> de discussão associados a cada evento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SA space solutions_Theme">
  <a:themeElements>
    <a:clrScheme name="ESA space solutions">
      <a:dk1>
        <a:srgbClr val="002664"/>
      </a:dk1>
      <a:lt1>
        <a:srgbClr val="FFFFFF"/>
      </a:lt1>
      <a:dk2>
        <a:srgbClr val="1F497D"/>
      </a:dk2>
      <a:lt2>
        <a:srgbClr val="EEECE1"/>
      </a:lt2>
      <a:accent1>
        <a:srgbClr val="0098DB"/>
      </a:accent1>
      <a:accent2>
        <a:srgbClr val="D5D6D2"/>
      </a:accent2>
      <a:accent3>
        <a:srgbClr val="8B8D8E"/>
      </a:accent3>
      <a:accent4>
        <a:srgbClr val="000000"/>
      </a:accent4>
      <a:accent5>
        <a:srgbClr val="747678"/>
      </a:accent5>
      <a:accent6>
        <a:srgbClr val="4D4F53"/>
      </a:accent6>
      <a:hlink>
        <a:srgbClr val="002664"/>
      </a:hlink>
      <a:folHlink>
        <a:srgbClr val="0098D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2008-09-18T22:30:37Z</dcterms:created>
  <dc:creator>Carlos</dc:creator>
</cp:coreProperties>
</file>