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ora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L+wYsnqdIgT1fLaVuo8qlqFk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7DDC5-307C-4851-8D70-5512FE9DB60D}" v="1" dt="2021-12-28T19:03:55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FE66D360-A8FC-422C-8BDF-6E633475C6B5}"/>
    <pc:docChg chg="undo custSel addSld modSld">
      <pc:chgData name="Dário Félix" userId="7dc5980f6a27ac9b" providerId="LiveId" clId="{FE66D360-A8FC-422C-8BDF-6E633475C6B5}" dt="2021-11-12T16:38:12.300" v="589" actId="20577"/>
      <pc:docMkLst>
        <pc:docMk/>
      </pc:docMkLst>
      <pc:sldChg chg="modSp mod">
        <pc:chgData name="Dário Félix" userId="7dc5980f6a27ac9b" providerId="LiveId" clId="{FE66D360-A8FC-422C-8BDF-6E633475C6B5}" dt="2021-11-12T16:37:39.439" v="580" actId="20577"/>
        <pc:sldMkLst>
          <pc:docMk/>
          <pc:sldMk cId="0" sldId="256"/>
        </pc:sldMkLst>
        <pc:spChg chg="mod">
          <ac:chgData name="Dário Félix" userId="7dc5980f6a27ac9b" providerId="LiveId" clId="{FE66D360-A8FC-422C-8BDF-6E633475C6B5}" dt="2021-11-12T15:56:45.631" v="42" actId="2057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Dário Félix" userId="7dc5980f6a27ac9b" providerId="LiveId" clId="{FE66D360-A8FC-422C-8BDF-6E633475C6B5}" dt="2021-11-12T15:54:04.349" v="17" actId="20577"/>
          <ac:spMkLst>
            <pc:docMk/>
            <pc:sldMk cId="0" sldId="256"/>
            <ac:spMk id="120" creationId="{00000000-0000-0000-0000-000000000000}"/>
          </ac:spMkLst>
        </pc:spChg>
        <pc:spChg chg="mod">
          <ac:chgData name="Dário Félix" userId="7dc5980f6a27ac9b" providerId="LiveId" clId="{FE66D360-A8FC-422C-8BDF-6E633475C6B5}" dt="2021-11-12T16:37:39.439" v="580" actId="20577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Dário Félix" userId="7dc5980f6a27ac9b" providerId="LiveId" clId="{FE66D360-A8FC-422C-8BDF-6E633475C6B5}" dt="2021-11-12T16:11:55.022" v="226" actId="20577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Dário Félix" userId="7dc5980f6a27ac9b" providerId="LiveId" clId="{FE66D360-A8FC-422C-8BDF-6E633475C6B5}" dt="2021-11-12T16:29:34.784" v="435" actId="20577"/>
          <ac:spMkLst>
            <pc:docMk/>
            <pc:sldMk cId="0" sldId="256"/>
            <ac:spMk id="126" creationId="{00000000-0000-0000-0000-000000000000}"/>
          </ac:spMkLst>
        </pc:spChg>
      </pc:sldChg>
      <pc:sldChg chg="addSp delSp modSp new mod">
        <pc:chgData name="Dário Félix" userId="7dc5980f6a27ac9b" providerId="LiveId" clId="{FE66D360-A8FC-422C-8BDF-6E633475C6B5}" dt="2021-11-12T16:38:12.300" v="589" actId="20577"/>
        <pc:sldMkLst>
          <pc:docMk/>
          <pc:sldMk cId="1141065280" sldId="257"/>
        </pc:sldMkLst>
        <pc:spChg chg="del">
          <ac:chgData name="Dário Félix" userId="7dc5980f6a27ac9b" providerId="LiveId" clId="{FE66D360-A8FC-422C-8BDF-6E633475C6B5}" dt="2021-11-12T15:52:51.702" v="1" actId="478"/>
          <ac:spMkLst>
            <pc:docMk/>
            <pc:sldMk cId="1141065280" sldId="257"/>
            <ac:spMk id="2" creationId="{BF5176FB-1E8A-49C9-9CC5-A581B5417206}"/>
          </ac:spMkLst>
        </pc:spChg>
        <pc:spChg chg="del">
          <ac:chgData name="Dário Félix" userId="7dc5980f6a27ac9b" providerId="LiveId" clId="{FE66D360-A8FC-422C-8BDF-6E633475C6B5}" dt="2021-11-12T15:52:54.435" v="2" actId="478"/>
          <ac:spMkLst>
            <pc:docMk/>
            <pc:sldMk cId="1141065280" sldId="257"/>
            <ac:spMk id="3" creationId="{ADBF6B4E-57E4-40B6-B86E-E0F30B5E138F}"/>
          </ac:spMkLst>
        </pc:spChg>
        <pc:spChg chg="add mod">
          <ac:chgData name="Dário Félix" userId="7dc5980f6a27ac9b" providerId="LiveId" clId="{FE66D360-A8FC-422C-8BDF-6E633475C6B5}" dt="2021-11-12T16:38:12.300" v="589" actId="20577"/>
          <ac:spMkLst>
            <pc:docMk/>
            <pc:sldMk cId="1141065280" sldId="257"/>
            <ac:spMk id="4" creationId="{DB249F8B-B2EF-464A-9296-97FB1750CB61}"/>
          </ac:spMkLst>
        </pc:spChg>
      </pc:sldChg>
    </pc:docChg>
  </pc:docChgLst>
  <pc:docChgLst>
    <pc:chgData name="Dário Félix" userId="7dc5980f6a27ac9b" providerId="LiveId" clId="{EC67DDC5-307C-4851-8D70-5512FE9DB60D}"/>
    <pc:docChg chg="custSel modSld">
      <pc:chgData name="Dário Félix" userId="7dc5980f6a27ac9b" providerId="LiveId" clId="{EC67DDC5-307C-4851-8D70-5512FE9DB60D}" dt="2021-12-28T19:05:05.447" v="211" actId="20577"/>
      <pc:docMkLst>
        <pc:docMk/>
      </pc:docMkLst>
      <pc:sldChg chg="modSp mod">
        <pc:chgData name="Dário Félix" userId="7dc5980f6a27ac9b" providerId="LiveId" clId="{EC67DDC5-307C-4851-8D70-5512FE9DB60D}" dt="2021-12-28T19:05:05.447" v="211" actId="20577"/>
        <pc:sldMkLst>
          <pc:docMk/>
          <pc:sldMk cId="0" sldId="256"/>
        </pc:sldMkLst>
        <pc:spChg chg="mod">
          <ac:chgData name="Dário Félix" userId="7dc5980f6a27ac9b" providerId="LiveId" clId="{EC67DDC5-307C-4851-8D70-5512FE9DB60D}" dt="2021-12-28T19:05:05.447" v="211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Dário Félix" userId="7dc5980f6a27ac9b" providerId="LiveId" clId="{EC67DDC5-307C-4851-8D70-5512FE9DB60D}" dt="2021-12-28T17:17:37.478" v="142" actId="1035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Dário Félix" userId="7dc5980f6a27ac9b" providerId="LiveId" clId="{EC67DDC5-307C-4851-8D70-5512FE9DB60D}" dt="2021-12-28T19:04:46.447" v="191" actId="1035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Dário Félix" userId="7dc5980f6a27ac9b" providerId="LiveId" clId="{EC67DDC5-307C-4851-8D70-5512FE9DB60D}" dt="2021-12-28T17:17:01.326" v="140" actId="20577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Dário Félix" userId="7dc5980f6a27ac9b" providerId="LiveId" clId="{EC67DDC5-307C-4851-8D70-5512FE9DB60D}" dt="2021-12-28T17:08:53.373" v="2"/>
          <ac:spMkLst>
            <pc:docMk/>
            <pc:sldMk cId="0" sldId="256"/>
            <ac:spMk id="121" creationId="{00000000-0000-0000-0000-000000000000}"/>
          </ac:spMkLst>
        </pc:spChg>
        <pc:spChg chg="mod">
          <ac:chgData name="Dário Félix" userId="7dc5980f6a27ac9b" providerId="LiveId" clId="{EC67DDC5-307C-4851-8D70-5512FE9DB60D}" dt="2021-12-28T17:08:26.889" v="1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Dário Félix" userId="7dc5980f6a27ac9b" providerId="LiveId" clId="{EC67DDC5-307C-4851-8D70-5512FE9DB60D}" dt="2021-12-28T17:13:46.005" v="105" actId="20577"/>
          <ac:spMkLst>
            <pc:docMk/>
            <pc:sldMk cId="0" sldId="256"/>
            <ac:spMk id="126" creationId="{00000000-0000-0000-0000-000000000000}"/>
          </ac:spMkLst>
        </pc:spChg>
      </pc:sldChg>
      <pc:sldChg chg="modSp mod">
        <pc:chgData name="Dário Félix" userId="7dc5980f6a27ac9b" providerId="LiveId" clId="{EC67DDC5-307C-4851-8D70-5512FE9DB60D}" dt="2021-12-28T17:14:02.900" v="115" actId="20577"/>
        <pc:sldMkLst>
          <pc:docMk/>
          <pc:sldMk cId="1141065280" sldId="257"/>
        </pc:sldMkLst>
        <pc:spChg chg="mod">
          <ac:chgData name="Dário Félix" userId="7dc5980f6a27ac9b" providerId="LiveId" clId="{EC67DDC5-307C-4851-8D70-5512FE9DB60D}" dt="2021-12-28T17:14:02.900" v="115" actId="20577"/>
          <ac:spMkLst>
            <pc:docMk/>
            <pc:sldMk cId="1141065280" sldId="257"/>
            <ac:spMk id="4" creationId="{DB249F8B-B2EF-464A-9296-97FB1750CB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06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Lean Canvas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uniAGENDA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StudentBase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52400" y="50971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550441" y="50971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52400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problems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917192" y="11213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features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917192" y="31092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3654106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5418898" y="11213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easily copied or bought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5418898" y="31092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customers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7183690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customers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14770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753341" y="6486196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000">
              <a:solidFill>
                <a:srgbClr val="007D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230730" y="6486196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2000">
              <a:solidFill>
                <a:srgbClr val="007D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 rot="10800000">
            <a:off x="4550441" y="1017050"/>
            <a:ext cx="0" cy="5731500"/>
          </a:xfrm>
          <a:prstGeom prst="straightConnector1">
            <a:avLst/>
          </a:prstGeom>
          <a:noFill/>
          <a:ln w="19050" cap="rnd" cmpd="sng">
            <a:solidFill>
              <a:srgbClr val="007DDA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" name="Google Shape;105;p1"/>
          <p:cNvSpPr txBox="1"/>
          <p:nvPr/>
        </p:nvSpPr>
        <p:spPr>
          <a:xfrm>
            <a:off x="5431710" y="1770828"/>
            <a:ext cx="160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106620" y="5095920"/>
            <a:ext cx="244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52400" y="3654100"/>
            <a:ext cx="18273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Alternativas: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Sites oficiais;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Facebook e outras redes sociais;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Jornais e blogs;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Convite “boca a boca”;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Cartazes;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Viral Agenda.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698092" y="3697192"/>
            <a:ext cx="159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Concept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266906" y="3676980"/>
            <a:ext cx="159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Adopters: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19252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668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425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7182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52400" y="5097175"/>
            <a:ext cx="4398000" cy="1338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550425" y="5100791"/>
            <a:ext cx="4398000" cy="1338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2400" y="5317850"/>
            <a:ext cx="4398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Recursos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humanos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Divulgação</a:t>
            </a:r>
            <a:r>
              <a:rPr lang="en-US" sz="1100" dirty="0">
                <a:solidFill>
                  <a:schemeClr val="dk1"/>
                </a:solidFill>
              </a:rPr>
              <a:t> da </a:t>
            </a:r>
            <a:r>
              <a:rPr lang="en-US" sz="1100" dirty="0" err="1">
                <a:solidFill>
                  <a:schemeClr val="dk1"/>
                </a:solidFill>
              </a:rPr>
              <a:t>plataforma</a:t>
            </a:r>
            <a:r>
              <a:rPr lang="en-US" sz="1100" dirty="0">
                <a:solidFill>
                  <a:schemeClr val="dk1"/>
                </a:solidFill>
              </a:rPr>
              <a:t> (</a:t>
            </a:r>
            <a:r>
              <a:rPr lang="pt-PT" sz="1100" dirty="0">
                <a:solidFill>
                  <a:schemeClr val="dk1"/>
                </a:solidFill>
              </a:rPr>
              <a:t>marketing</a:t>
            </a:r>
            <a:r>
              <a:rPr lang="en-US" sz="1100" dirty="0">
                <a:solidFill>
                  <a:schemeClr val="dk1"/>
                </a:solidFill>
              </a:rPr>
              <a:t>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Infraestrutura</a:t>
            </a:r>
            <a:r>
              <a:rPr lang="en-US" sz="1100" dirty="0">
                <a:solidFill>
                  <a:schemeClr val="dk1"/>
                </a:solidFill>
              </a:rPr>
              <a:t> (</a:t>
            </a:r>
            <a:r>
              <a:rPr lang="en-US" sz="1100" dirty="0" err="1">
                <a:solidFill>
                  <a:schemeClr val="dk1"/>
                </a:solidFill>
              </a:rPr>
              <a:t>servidores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lojas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oficiais</a:t>
            </a:r>
            <a:r>
              <a:rPr lang="en-US" sz="1100" dirty="0">
                <a:solidFill>
                  <a:schemeClr val="dk1"/>
                </a:solidFill>
              </a:rPr>
              <a:t> de apps, ...);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Desenvolvimento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inicial</a:t>
            </a:r>
            <a:r>
              <a:rPr lang="en-US" sz="1100" dirty="0">
                <a:solidFill>
                  <a:schemeClr val="dk1"/>
                </a:solidFill>
              </a:rPr>
              <a:t> do </a:t>
            </a:r>
            <a:r>
              <a:rPr lang="en-US" sz="1100" dirty="0" err="1">
                <a:solidFill>
                  <a:schemeClr val="dk1"/>
                </a:solidFill>
              </a:rPr>
              <a:t>produto</a:t>
            </a:r>
            <a:r>
              <a:rPr lang="en-US" sz="1100" dirty="0">
                <a:solidFill>
                  <a:schemeClr val="dk1"/>
                </a:solidFill>
              </a:rPr>
              <a:t> e a </a:t>
            </a:r>
            <a:r>
              <a:rPr lang="en-US" sz="1100" dirty="0" err="1">
                <a:solidFill>
                  <a:schemeClr val="dk1"/>
                </a:solidFill>
              </a:rPr>
              <a:t>sua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manutenção</a:t>
            </a:r>
            <a:r>
              <a:rPr lang="en-US" sz="1100" dirty="0">
                <a:solidFill>
                  <a:schemeClr val="dk1"/>
                </a:solidFill>
              </a:rPr>
              <a:t> posterior;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34200" y="3419961"/>
            <a:ext cx="17568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Nº de </a:t>
            </a:r>
            <a:r>
              <a:rPr lang="pt-PT" sz="1100" dirty="0">
                <a:solidFill>
                  <a:schemeClr val="dk1"/>
                </a:solidFill>
              </a:rPr>
              <a:t>visualizações do </a:t>
            </a:r>
            <a:r>
              <a:rPr lang="pt-PT" sz="1100" dirty="0" err="1">
                <a:solidFill>
                  <a:schemeClr val="dk1"/>
                </a:solidFill>
              </a:rPr>
              <a:t>Product</a:t>
            </a:r>
            <a:r>
              <a:rPr lang="pt-PT" sz="1100" dirty="0">
                <a:solidFill>
                  <a:schemeClr val="dk1"/>
                </a:solidFill>
              </a:rPr>
              <a:t> </a:t>
            </a:r>
            <a:r>
              <a:rPr lang="pt-PT" sz="1100" dirty="0" err="1">
                <a:solidFill>
                  <a:schemeClr val="dk1"/>
                </a:solidFill>
              </a:rPr>
              <a:t>Page</a:t>
            </a:r>
            <a:r>
              <a:rPr lang="pt-PT" sz="1100" dirty="0">
                <a:solidFill>
                  <a:schemeClr val="dk1"/>
                </a:solidFill>
              </a:rPr>
              <a:t>;</a:t>
            </a: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Nº de </a:t>
            </a:r>
            <a:r>
              <a:rPr lang="en-US" sz="1100" dirty="0" err="1">
                <a:solidFill>
                  <a:schemeClr val="dk1"/>
                </a:solidFill>
              </a:rPr>
              <a:t>utilizadores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activos</a:t>
            </a:r>
            <a:r>
              <a:rPr lang="en-US" sz="1100" dirty="0">
                <a:solidFill>
                  <a:schemeClr val="dk1"/>
                </a:solidFill>
              </a:rPr>
              <a:t> por </a:t>
            </a:r>
            <a:r>
              <a:rPr lang="en-US" sz="1100" dirty="0" err="1">
                <a:solidFill>
                  <a:schemeClr val="dk1"/>
                </a:solidFill>
              </a:rPr>
              <a:t>semana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Nº de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criados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Nº de downloads da App;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Rating da App;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Nº de likes;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548325" y="5328925"/>
            <a:ext cx="4398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Publicidade;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Cobrar uma percentagem do valor do bilhete (caso haja venda);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Ter algumas funcionalidades pagas;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Cobrar por promoção/destaque do evento na plataforma;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396200" y="3561300"/>
            <a:ext cx="17649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Facebook;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Instagram;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Lojas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oficiais</a:t>
            </a:r>
            <a:r>
              <a:rPr lang="en-US" sz="1100" dirty="0">
                <a:solidFill>
                  <a:schemeClr val="dk1"/>
                </a:solidFill>
              </a:rPr>
              <a:t> de apps;</a:t>
            </a:r>
            <a:endParaRPr sz="1100" dirty="0">
              <a:solidFill>
                <a:schemeClr val="dk1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 err="1">
                <a:solidFill>
                  <a:schemeClr val="dk1"/>
                </a:solidFill>
              </a:rPr>
              <a:t>Divulgação</a:t>
            </a:r>
            <a:r>
              <a:rPr lang="en-US" sz="1100" dirty="0">
                <a:solidFill>
                  <a:schemeClr val="dk1"/>
                </a:solidFill>
              </a:rPr>
              <a:t> “boca a boca”;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chemeClr val="dk1"/>
                </a:solidFill>
              </a:rPr>
              <a:t>Product Page;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7171400" y="3926000"/>
            <a:ext cx="17649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Estudantes</a:t>
            </a:r>
            <a:r>
              <a:rPr lang="en-US" sz="1100" dirty="0">
                <a:solidFill>
                  <a:schemeClr val="dk1"/>
                </a:solidFill>
              </a:rPr>
              <a:t> do DEI/UC </a:t>
            </a:r>
            <a:r>
              <a:rPr lang="en-US" sz="1100" dirty="0" err="1">
                <a:solidFill>
                  <a:schemeClr val="dk1"/>
                </a:solidFill>
              </a:rPr>
              <a:t>interessados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em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encontrar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ou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divulgar</a:t>
            </a:r>
            <a:r>
              <a:rPr lang="en-US" sz="1100" dirty="0">
                <a:solidFill>
                  <a:schemeClr val="dk1"/>
                </a:solidFill>
              </a:rPr>
              <a:t>/ </a:t>
            </a:r>
            <a:r>
              <a:rPr lang="en-US" sz="1100" dirty="0" err="1">
                <a:solidFill>
                  <a:schemeClr val="dk1"/>
                </a:solidFill>
              </a:rPr>
              <a:t>gerir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locais</a:t>
            </a:r>
            <a:r>
              <a:rPr lang="en-US" sz="1100" dirty="0">
                <a:solidFill>
                  <a:schemeClr val="dk1"/>
                </a:solidFill>
              </a:rPr>
              <a:t> e </a:t>
            </a:r>
            <a:r>
              <a:rPr lang="en-US" sz="1100" dirty="0" err="1">
                <a:solidFill>
                  <a:schemeClr val="dk1"/>
                </a:solidFill>
              </a:rPr>
              <a:t>estudantis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NEI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653400" y="4213600"/>
            <a:ext cx="17649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Encontrar</a:t>
            </a:r>
            <a:r>
              <a:rPr lang="en-US" sz="1100" dirty="0">
                <a:solidFill>
                  <a:schemeClr val="dk1"/>
                </a:solidFill>
              </a:rPr>
              <a:t> e </a:t>
            </a:r>
            <a:r>
              <a:rPr lang="en-US" sz="1100" dirty="0" err="1">
                <a:solidFill>
                  <a:schemeClr val="dk1"/>
                </a:solidFill>
              </a:rPr>
              <a:t>divulgar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!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418800" y="1770825"/>
            <a:ext cx="17649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702325" y="1611100"/>
            <a:ext cx="17526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</a:rPr>
              <a:t>Estudante</a:t>
            </a:r>
            <a:r>
              <a:rPr lang="en-US" sz="1100" dirty="0">
                <a:solidFill>
                  <a:schemeClr val="dk1"/>
                </a:solidFill>
              </a:rPr>
              <a:t>: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pt-PT" sz="1100" dirty="0">
                <a:solidFill>
                  <a:schemeClr val="dk1"/>
                </a:solidFill>
              </a:rPr>
              <a:t>Encontrar e seguir eventos, com simplicidade e com uma experiência personalizada e completa!;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dk1"/>
                </a:solidFill>
              </a:rPr>
              <a:t>[***]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7182050" y="1793288"/>
            <a:ext cx="1764900" cy="1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Estudantes;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Familiares e amigos de estudantes;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Organizadores de eventos (profissionais e amadores).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38350" y="1717100"/>
            <a:ext cx="1752600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Aplicação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móvel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Gestão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(ex: </a:t>
            </a:r>
            <a:r>
              <a:rPr lang="en-US" sz="1100" dirty="0" err="1">
                <a:solidFill>
                  <a:schemeClr val="dk1"/>
                </a:solidFill>
              </a:rPr>
              <a:t>marcação</a:t>
            </a:r>
            <a:r>
              <a:rPr lang="en-US" sz="1100" dirty="0">
                <a:solidFill>
                  <a:schemeClr val="dk1"/>
                </a:solidFill>
              </a:rPr>
              <a:t>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Personalização</a:t>
            </a:r>
            <a:r>
              <a:rPr lang="en-US" sz="1100" dirty="0">
                <a:solidFill>
                  <a:schemeClr val="dk1"/>
                </a:solidFill>
              </a:rPr>
              <a:t> para </a:t>
            </a:r>
            <a:r>
              <a:rPr lang="en-US" sz="1100" dirty="0" err="1">
                <a:solidFill>
                  <a:schemeClr val="dk1"/>
                </a:solidFill>
              </a:rPr>
              <a:t>quem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procura</a:t>
            </a:r>
            <a:r>
              <a:rPr lang="en-US" sz="1100" dirty="0">
                <a:solidFill>
                  <a:schemeClr val="dk1"/>
                </a:solidFill>
              </a:rPr>
              <a:t> e para </a:t>
            </a:r>
            <a:r>
              <a:rPr lang="en-US" sz="1100" dirty="0" err="1">
                <a:solidFill>
                  <a:schemeClr val="dk1"/>
                </a:solidFill>
              </a:rPr>
              <a:t>quem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organiza</a:t>
            </a:r>
            <a:r>
              <a:rPr lang="en-US" sz="1100" dirty="0">
                <a:solidFill>
                  <a:schemeClr val="dk1"/>
                </a:solidFill>
              </a:rPr>
              <a:t> (ex: </a:t>
            </a:r>
            <a:r>
              <a:rPr lang="en-US" sz="1100" dirty="0" err="1">
                <a:solidFill>
                  <a:schemeClr val="dk1"/>
                </a:solidFill>
              </a:rPr>
              <a:t>seguir</a:t>
            </a:r>
            <a:r>
              <a:rPr lang="en-US" sz="1100" dirty="0">
                <a:solidFill>
                  <a:schemeClr val="dk1"/>
                </a:solidFill>
              </a:rPr>
              <a:t> labels);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dk1"/>
                </a:solidFill>
              </a:rPr>
              <a:t>[**]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23500" y="1760814"/>
            <a:ext cx="1856100" cy="199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Para </a:t>
            </a:r>
            <a:r>
              <a:rPr lang="en-US" sz="1100" dirty="0" err="1">
                <a:solidFill>
                  <a:schemeClr val="dk1"/>
                </a:solidFill>
              </a:rPr>
              <a:t>estudantes</a:t>
            </a:r>
            <a:r>
              <a:rPr lang="en-US" sz="1100" dirty="0">
                <a:solidFill>
                  <a:schemeClr val="dk1"/>
                </a:solidFill>
              </a:rPr>
              <a:t>: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Dispersão</a:t>
            </a:r>
            <a:r>
              <a:rPr lang="en-US" sz="1100" dirty="0">
                <a:solidFill>
                  <a:schemeClr val="dk1"/>
                </a:solidFill>
              </a:rPr>
              <a:t> da </a:t>
            </a:r>
            <a:r>
              <a:rPr lang="en-US" sz="1100" dirty="0" err="1">
                <a:solidFill>
                  <a:schemeClr val="dk1"/>
                </a:solidFill>
              </a:rPr>
              <a:t>informação</a:t>
            </a:r>
            <a:r>
              <a:rPr lang="en-US" sz="1100" dirty="0">
                <a:solidFill>
                  <a:schemeClr val="dk1"/>
                </a:solidFill>
              </a:rPr>
              <a:t> e </a:t>
            </a:r>
            <a:r>
              <a:rPr lang="en-US" sz="1100" dirty="0" err="1">
                <a:solidFill>
                  <a:schemeClr val="dk1"/>
                </a:solidFill>
              </a:rPr>
              <a:t>comunicação</a:t>
            </a:r>
            <a:r>
              <a:rPr lang="en-US" sz="1100" dirty="0">
                <a:solidFill>
                  <a:schemeClr val="dk1"/>
                </a:solidFill>
              </a:rPr>
              <a:t> com </a:t>
            </a:r>
            <a:r>
              <a:rPr lang="en-US" sz="1100" dirty="0" err="1">
                <a:solidFill>
                  <a:schemeClr val="dk1"/>
                </a:solidFill>
              </a:rPr>
              <a:t>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(</a:t>
            </a:r>
            <a:r>
              <a:rPr lang="en-US" sz="1100" dirty="0" err="1">
                <a:solidFill>
                  <a:schemeClr val="dk1"/>
                </a:solidFill>
              </a:rPr>
              <a:t>certificado</a:t>
            </a:r>
            <a:r>
              <a:rPr lang="en-US" sz="1100" dirty="0">
                <a:solidFill>
                  <a:schemeClr val="dk1"/>
                </a:solidFill>
              </a:rPr>
              <a:t> covid, </a:t>
            </a:r>
            <a:r>
              <a:rPr lang="en-US" sz="1100" dirty="0" err="1">
                <a:solidFill>
                  <a:schemeClr val="dk1"/>
                </a:solidFill>
              </a:rPr>
              <a:t>máx</a:t>
            </a:r>
            <a:r>
              <a:rPr lang="en-US" sz="1100" dirty="0">
                <a:solidFill>
                  <a:schemeClr val="dk1"/>
                </a:solidFill>
              </a:rPr>
              <a:t>. </a:t>
            </a:r>
            <a:r>
              <a:rPr lang="en-US" sz="1100" dirty="0" err="1">
                <a:solidFill>
                  <a:schemeClr val="dk1"/>
                </a:solidFill>
              </a:rPr>
              <a:t>partcipantes</a:t>
            </a:r>
            <a:r>
              <a:rPr lang="en-US" sz="1100" dirty="0">
                <a:solidFill>
                  <a:schemeClr val="dk1"/>
                </a:solidFill>
              </a:rPr>
              <a:t>, …);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- </a:t>
            </a:r>
            <a:r>
              <a:rPr lang="en-US" sz="1100" dirty="0" err="1">
                <a:solidFill>
                  <a:schemeClr val="dk1"/>
                </a:solidFill>
              </a:rPr>
              <a:t>Impossibilidade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seguir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lançamentos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uma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determinada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tipologia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(por </a:t>
            </a:r>
            <a:r>
              <a:rPr lang="en-US" sz="1100" dirty="0" err="1">
                <a:solidFill>
                  <a:schemeClr val="dk1"/>
                </a:solidFill>
              </a:rPr>
              <a:t>localização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atividade</a:t>
            </a:r>
            <a:r>
              <a:rPr lang="en-US" sz="1100" dirty="0">
                <a:solidFill>
                  <a:schemeClr val="dk1"/>
                </a:solidFill>
              </a:rPr>
              <a:t>, ...);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[*]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">
            <a:extLst>
              <a:ext uri="{FF2B5EF4-FFF2-40B4-BE49-F238E27FC236}">
                <a16:creationId xmlns:a16="http://schemas.microsoft.com/office/drawing/2014/main" id="{DB249F8B-B2EF-464A-9296-97FB1750CB61}"/>
              </a:ext>
            </a:extLst>
          </p:cNvPr>
          <p:cNvSpPr/>
          <p:nvPr/>
        </p:nvSpPr>
        <p:spPr>
          <a:xfrm>
            <a:off x="264325" y="431225"/>
            <a:ext cx="8615350" cy="405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[*] Problem (cont.)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Para </a:t>
            </a:r>
            <a:r>
              <a:rPr lang="en-US" sz="1200" dirty="0" err="1">
                <a:solidFill>
                  <a:schemeClr val="dk1"/>
                </a:solidFill>
              </a:rPr>
              <a:t>organizadores</a:t>
            </a:r>
            <a:r>
              <a:rPr lang="en-US" sz="1200" dirty="0">
                <a:solidFill>
                  <a:schemeClr val="dk1"/>
                </a:solidFill>
              </a:rPr>
              <a:t> de </a:t>
            </a:r>
            <a:r>
              <a:rPr lang="en-US" sz="1200" dirty="0" err="1">
                <a:solidFill>
                  <a:schemeClr val="dk1"/>
                </a:solidFill>
              </a:rPr>
              <a:t>eventos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chemeClr val="dk1"/>
                </a:solidFill>
              </a:rPr>
              <a:t>Falta de </a:t>
            </a:r>
            <a:r>
              <a:rPr lang="en-US" sz="1100" dirty="0" err="1">
                <a:solidFill>
                  <a:schemeClr val="dk1"/>
                </a:solidFill>
              </a:rPr>
              <a:t>personalização</a:t>
            </a:r>
            <a:r>
              <a:rPr lang="en-US" sz="1100" dirty="0">
                <a:solidFill>
                  <a:schemeClr val="dk1"/>
                </a:solidFill>
              </a:rPr>
              <a:t> (layouts) </a:t>
            </a:r>
            <a:r>
              <a:rPr lang="en-US" sz="1100" dirty="0" err="1">
                <a:solidFill>
                  <a:schemeClr val="dk1"/>
                </a:solidFill>
              </a:rPr>
              <a:t>adequada</a:t>
            </a:r>
            <a:r>
              <a:rPr lang="en-US" sz="1100" dirty="0">
                <a:solidFill>
                  <a:schemeClr val="dk1"/>
                </a:solidFill>
              </a:rPr>
              <a:t> para </a:t>
            </a:r>
            <a:r>
              <a:rPr lang="en-US" sz="1100" dirty="0" err="1">
                <a:solidFill>
                  <a:schemeClr val="dk1"/>
                </a:solidFill>
              </a:rPr>
              <a:t>cada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tipo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evento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como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espaços</a:t>
            </a:r>
            <a:r>
              <a:rPr lang="en-US" sz="1100" dirty="0">
                <a:solidFill>
                  <a:schemeClr val="dk1"/>
                </a:solidFill>
              </a:rPr>
              <a:t> para </a:t>
            </a:r>
            <a:r>
              <a:rPr lang="en-US" sz="1100" dirty="0" err="1">
                <a:solidFill>
                  <a:schemeClr val="dk1"/>
                </a:solidFill>
              </a:rPr>
              <a:t>questões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gestão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básica</a:t>
            </a:r>
            <a:r>
              <a:rPr lang="en-US" sz="1100" dirty="0">
                <a:solidFill>
                  <a:schemeClr val="dk1"/>
                </a:solidFill>
              </a:rPr>
              <a:t> do </a:t>
            </a:r>
            <a:r>
              <a:rPr lang="en-US" sz="1100" dirty="0" err="1">
                <a:solidFill>
                  <a:schemeClr val="dk1"/>
                </a:solidFill>
              </a:rPr>
              <a:t>evento</a:t>
            </a:r>
            <a:r>
              <a:rPr lang="en-US" sz="1100" dirty="0">
                <a:solidFill>
                  <a:schemeClr val="dk1"/>
                </a:solidFill>
              </a:rPr>
              <a:t> (</a:t>
            </a:r>
            <a:r>
              <a:rPr lang="en-US" sz="1100" dirty="0" err="1">
                <a:solidFill>
                  <a:schemeClr val="dk1"/>
                </a:solidFill>
              </a:rPr>
              <a:t>gerir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inscrições</a:t>
            </a:r>
            <a:r>
              <a:rPr lang="en-US" sz="1100" dirty="0">
                <a:solidFill>
                  <a:schemeClr val="dk1"/>
                </a:solidFill>
              </a:rPr>
              <a:t>, </a:t>
            </a:r>
            <a:r>
              <a:rPr lang="en-US" sz="1100" dirty="0" err="1">
                <a:solidFill>
                  <a:schemeClr val="dk1"/>
                </a:solidFill>
              </a:rPr>
              <a:t>gerir</a:t>
            </a:r>
            <a:r>
              <a:rPr lang="en-US" sz="1100" dirty="0">
                <a:solidFill>
                  <a:schemeClr val="dk1"/>
                </a:solidFill>
              </a:rPr>
              <a:t> custos, </a:t>
            </a:r>
            <a:r>
              <a:rPr lang="en-US" sz="1100" dirty="0" err="1">
                <a:solidFill>
                  <a:schemeClr val="dk1"/>
                </a:solidFill>
              </a:rPr>
              <a:t>gerir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planificação</a:t>
            </a:r>
            <a:r>
              <a:rPr lang="en-US" sz="1100" dirty="0">
                <a:solidFill>
                  <a:schemeClr val="dk1"/>
                </a:solidFill>
              </a:rPr>
              <a:t>), etc.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solidFill>
                <a:schemeClr val="dk1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</a:rPr>
              <a:t>[**] </a:t>
            </a:r>
            <a:r>
              <a:rPr lang="pt-PT" sz="1200" dirty="0" err="1">
                <a:solidFill>
                  <a:schemeClr val="dk1"/>
                </a:solidFill>
              </a:rPr>
              <a:t>Solution</a:t>
            </a:r>
            <a:r>
              <a:rPr lang="pt-PT" sz="1200" dirty="0">
                <a:solidFill>
                  <a:schemeClr val="dk1"/>
                </a:solidFill>
              </a:rPr>
              <a:t> (</a:t>
            </a:r>
            <a:r>
              <a:rPr lang="pt-PT" sz="1200" dirty="0" err="1">
                <a:solidFill>
                  <a:schemeClr val="dk1"/>
                </a:solidFill>
              </a:rPr>
              <a:t>cont</a:t>
            </a:r>
            <a:r>
              <a:rPr lang="pt-PT" sz="1200" dirty="0">
                <a:solidFill>
                  <a:schemeClr val="dk1"/>
                </a:solidFill>
              </a:rPr>
              <a:t>.)</a:t>
            </a:r>
          </a:p>
          <a:p>
            <a:pPr marL="171450" indent="-171450">
              <a:buFontTx/>
              <a:buChar char="-"/>
            </a:pPr>
            <a:r>
              <a:rPr lang="en-US" sz="1100" dirty="0" err="1">
                <a:solidFill>
                  <a:schemeClr val="dk1"/>
                </a:solidFill>
              </a:rPr>
              <a:t>Seguir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páginas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organizadores</a:t>
            </a:r>
            <a:r>
              <a:rPr lang="en-US" sz="1100" dirty="0">
                <a:solidFill>
                  <a:schemeClr val="dk1"/>
                </a:solidFill>
              </a:rPr>
              <a:t> de </a:t>
            </a:r>
            <a:r>
              <a:rPr lang="en-US" sz="1100" dirty="0" err="1">
                <a:solidFill>
                  <a:schemeClr val="dk1"/>
                </a:solidFill>
              </a:rPr>
              <a:t>eventos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err="1">
                <a:solidFill>
                  <a:schemeClr val="dk1"/>
                </a:solidFill>
              </a:rPr>
              <a:t>favoritos</a:t>
            </a:r>
            <a:r>
              <a:rPr lang="en-US" sz="1100" dirty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1100" dirty="0">
              <a:solidFill>
                <a:schemeClr val="dk1"/>
              </a:solidFill>
            </a:endParaRPr>
          </a:p>
          <a:p>
            <a:pPr marL="171450" indent="-171450">
              <a:buFontTx/>
              <a:buChar char="-"/>
            </a:pP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</a:rPr>
              <a:t>[***] </a:t>
            </a:r>
            <a:r>
              <a:rPr lang="pt-PT" sz="1200" dirty="0" err="1">
                <a:solidFill>
                  <a:schemeClr val="dk1"/>
                </a:solidFill>
              </a:rPr>
              <a:t>Unique</a:t>
            </a:r>
            <a:r>
              <a:rPr lang="pt-PT" sz="1200" dirty="0">
                <a:solidFill>
                  <a:schemeClr val="dk1"/>
                </a:solidFill>
              </a:rPr>
              <a:t> </a:t>
            </a:r>
            <a:r>
              <a:rPr lang="pt-PT" sz="1200" dirty="0" err="1">
                <a:solidFill>
                  <a:schemeClr val="dk1"/>
                </a:solidFill>
              </a:rPr>
              <a:t>Value</a:t>
            </a:r>
            <a:r>
              <a:rPr lang="pt-PT" sz="1200" dirty="0">
                <a:solidFill>
                  <a:schemeClr val="dk1"/>
                </a:solidFill>
              </a:rPr>
              <a:t> </a:t>
            </a:r>
            <a:r>
              <a:rPr lang="pt-PT" sz="1200" dirty="0" err="1">
                <a:solidFill>
                  <a:schemeClr val="dk1"/>
                </a:solidFill>
              </a:rPr>
              <a:t>Proposition</a:t>
            </a:r>
            <a:r>
              <a:rPr lang="pt-PT" sz="1200" dirty="0">
                <a:solidFill>
                  <a:schemeClr val="dk1"/>
                </a:solidFill>
              </a:rPr>
              <a:t> (</a:t>
            </a:r>
            <a:r>
              <a:rPr lang="pt-PT" sz="1200" dirty="0" err="1">
                <a:solidFill>
                  <a:schemeClr val="dk1"/>
                </a:solidFill>
              </a:rPr>
              <a:t>cont</a:t>
            </a:r>
            <a:r>
              <a:rPr lang="pt-PT" sz="1200" dirty="0">
                <a:solidFill>
                  <a:schemeClr val="dk1"/>
                </a:solidFill>
              </a:rPr>
              <a:t>.)</a:t>
            </a:r>
          </a:p>
          <a:p>
            <a:r>
              <a:rPr lang="en-US" sz="1200" dirty="0">
                <a:solidFill>
                  <a:schemeClr val="dk1"/>
                </a:solidFill>
              </a:rPr>
              <a:t>Para </a:t>
            </a:r>
            <a:r>
              <a:rPr lang="en-US" sz="1200" dirty="0" err="1">
                <a:solidFill>
                  <a:schemeClr val="dk1"/>
                </a:solidFill>
              </a:rPr>
              <a:t>organizadores</a:t>
            </a:r>
            <a:r>
              <a:rPr lang="en-US" sz="1200" dirty="0">
                <a:solidFill>
                  <a:schemeClr val="dk1"/>
                </a:solidFill>
              </a:rPr>
              <a:t> de </a:t>
            </a:r>
            <a:r>
              <a:rPr lang="en-US" sz="1200" dirty="0" err="1">
                <a:solidFill>
                  <a:schemeClr val="dk1"/>
                </a:solidFill>
              </a:rPr>
              <a:t>eventos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endParaRPr lang="pt-PT" sz="1200" dirty="0">
              <a:solidFill>
                <a:schemeClr val="dk1"/>
              </a:solidFill>
            </a:endParaRPr>
          </a:p>
          <a:p>
            <a:pPr marL="171450" indent="-171450">
              <a:buFontTx/>
              <a:buChar char="-"/>
            </a:pPr>
            <a:r>
              <a:rPr lang="pt-PT" sz="1100" dirty="0">
                <a:solidFill>
                  <a:schemeClr val="dk1"/>
                </a:solidFill>
              </a:rPr>
              <a:t>Gerir e divulgar eventos, com personalização, através de uma ligação contínua com os participantes!;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652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427</Words>
  <Application>Microsoft Office PowerPoint</Application>
  <PresentationFormat>Apresentação no Ecrã (4:3)</PresentationFormat>
  <Paragraphs>139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Lora</vt:lpstr>
      <vt:lpstr>Calibri</vt:lpstr>
      <vt:lpstr>1_Office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Bob Dorf</dc:creator>
  <cp:lastModifiedBy>Dário Félix</cp:lastModifiedBy>
  <cp:revision>1</cp:revision>
  <dcterms:created xsi:type="dcterms:W3CDTF">2012-03-11T05:20:48Z</dcterms:created>
  <dcterms:modified xsi:type="dcterms:W3CDTF">2021-12-28T19:05:14Z</dcterms:modified>
</cp:coreProperties>
</file>