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2338" autoAdjust="0"/>
  </p:normalViewPr>
  <p:slideViewPr>
    <p:cSldViewPr snapToGrid="0">
      <p:cViewPr varScale="1">
        <p:scale>
          <a:sx n="45" d="100"/>
          <a:sy n="45" d="100"/>
        </p:scale>
        <p:origin x="16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C79D0-C79E-4FA8-BD59-FAD7E1C04F7F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257-3AE7-467D-B2BC-C869469DAE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26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Página onde os eleitores podem fazer login. Os Administradores podem fazer login nesta página, porém serão redirecionados para páginas diferentes.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F257-3AE7-467D-B2BC-C869469DAE6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990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Faltam 2 caixas de input com o nome da Faculdade e com o nome do Departamento.</a:t>
            </a:r>
            <a:br>
              <a:rPr lang="pt-PT" dirty="0"/>
            </a:br>
            <a:r>
              <a:rPr lang="pt-PT" dirty="0"/>
              <a:t>(ADMIN)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F257-3AE7-467D-B2BC-C869469DAE6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434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Cria e adiciona eleição.</a:t>
            </a:r>
          </a:p>
          <a:p>
            <a:r>
              <a:rPr lang="pt-PT" dirty="0"/>
              <a:t>(ADMIN)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F257-3AE7-467D-B2BC-C869469DAE6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64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Criar e adicionar lista candidata.</a:t>
            </a:r>
          </a:p>
          <a:p>
            <a:r>
              <a:rPr lang="pt-PT" dirty="0"/>
              <a:t>(Falta poder remover…)</a:t>
            </a:r>
          </a:p>
          <a:p>
            <a:r>
              <a:rPr lang="pt-PT" dirty="0"/>
              <a:t>(ADMIN)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F257-3AE7-467D-B2BC-C869469DAE6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232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Página pode usada também para consultar detalhes das eleições passadas:????</a:t>
            </a:r>
          </a:p>
          <a:p>
            <a:r>
              <a:rPr lang="pt-PT" dirty="0"/>
              <a:t>- </a:t>
            </a: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Listar eleições e consultar detalhes de cada uma delas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- </a:t>
            </a: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Consultar resultados detalhados de eleições passadas</a:t>
            </a:r>
          </a:p>
          <a:p>
            <a:endParaRPr lang="pt-PT" dirty="0"/>
          </a:p>
          <a:p>
            <a:r>
              <a:rPr lang="pt-PT" dirty="0"/>
              <a:t>(ADMIN)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F257-3AE7-467D-B2BC-C869469DAE6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15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Adicionar mesa de voto.</a:t>
            </a:r>
            <a:br>
              <a:rPr lang="pt-PT" dirty="0"/>
            </a:br>
            <a:r>
              <a:rPr lang="pt-PT" dirty="0"/>
              <a:t>(ADMIN)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F257-3AE7-467D-B2BC-C869469DAE6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9760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Votar.</a:t>
            </a:r>
            <a:br>
              <a:rPr lang="pt-PT" dirty="0"/>
            </a:br>
            <a:r>
              <a:rPr lang="pt-PT" dirty="0"/>
              <a:t>(ELEITORES)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F257-3AE7-467D-B2BC-C869469DAE6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541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Consultar a data e o local de voto de um dado eleitor numa </a:t>
            </a:r>
            <a:r>
              <a:rPr lang="pt-PT"/>
              <a:t>data eleição</a:t>
            </a:r>
            <a:r>
              <a:rPr lang="pt-PT" dirty="0"/>
              <a:t>:</a:t>
            </a:r>
            <a:br>
              <a:rPr lang="pt-PT"/>
            </a:br>
            <a:r>
              <a:rPr lang="pt-PT"/>
              <a:t>- </a:t>
            </a:r>
            <a:r>
              <a:rPr lang="pt-PT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Saber em que local votou cada eleitor</a:t>
            </a:r>
            <a:r>
              <a:rPr lang="pt-PT"/>
              <a:t> </a:t>
            </a:r>
            <a:br>
              <a:rPr lang="pt-PT" dirty="0"/>
            </a:br>
            <a:r>
              <a:rPr lang="pt-PT" dirty="0"/>
              <a:t>(ADMIN)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F257-3AE7-467D-B2BC-C869469DAE6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064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A9278-1FBA-42C8-9C37-F1561B0C7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4F7824-FC2F-4A2E-87AF-D51640CB3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A17BEE-5B22-4B28-ABF5-7CD7CD14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ECD7-DF99-4362-B532-0E429C1D4D94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0B0EF3-5F2F-4A26-AF5C-0DACE081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0373CA-76DC-4E57-8BEC-B96637A8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39B7-0497-4E6F-B585-5EB265659D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462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4A0BD-3C93-45FC-8FF9-7738F2A0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2A7C326-0AE1-4106-A9E9-C04C5947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D4DEAE-6FCC-4712-B8E3-87201D43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ECD7-DF99-4362-B532-0E429C1D4D94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0943B4-981F-4946-8A6A-6C6FE976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9C7AE5-F0D3-4291-BF15-4C7CA738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39B7-0497-4E6F-B585-5EB265659D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938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80B4BE-EFC7-41EB-8EBB-B0B277576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6F7D41-4E72-4524-8177-57DCC57E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901291-7172-4E9A-9DB1-F40D1D2C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ECD7-DF99-4362-B532-0E429C1D4D94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4BD4E1-368F-45CE-AF19-74095B55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F3E353-EC99-452D-9FA3-A60D2AA7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39B7-0497-4E6F-B585-5EB265659D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018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7DEBE-E0A5-4CDE-BDA0-E4306508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FFCC8F-1415-46E8-AF17-9D926827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FE8122-924E-4B7E-9ADA-3BEEF5CF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ECD7-DF99-4362-B532-0E429C1D4D94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4A934D6-B428-4F20-8841-1BD2EA13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38BA4D-745A-45C6-9681-39328CC2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39B7-0497-4E6F-B585-5EB265659D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576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22EAC-F87A-42C0-9A96-649CC62B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FB767AA-90A0-41A4-BE9D-6518272DE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8E42AF-74A7-4EB3-A5D1-5715DA78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ECD7-DF99-4362-B532-0E429C1D4D94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ED5E07-8FE0-434C-ABA6-BE07ADC5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4E4A7B-A00D-4C4B-AECF-8F2BB60B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39B7-0497-4E6F-B585-5EB265659D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575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BEC29-2229-4CA7-B16F-A383D03F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DD2D74-088B-4C66-9CAD-59FE7F6D1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7CCFD8B-1C4E-4360-8340-2E80D6516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923611-A6B4-472C-BEE8-2AB861F2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ECD7-DF99-4362-B532-0E429C1D4D94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D1ED436-5D86-46F2-AC05-D06A1365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CDE4575-CC46-4095-ABB5-5B6008E2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39B7-0497-4E6F-B585-5EB265659D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31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A6533-38CE-4AFB-8A03-EF9F7D33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874722-FA89-4F61-B49D-DE6D7651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A14080-E1DE-425D-9556-D43F57441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3D83BFF-8EAB-4FD0-A908-377CADE5C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A91CBB2-A696-4C54-8CD8-413D2A0E2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F872EEB-AD61-4F82-A5D7-2BE977AD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ECD7-DF99-4362-B532-0E429C1D4D94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70976B7-A720-4481-BD6C-53B44ABB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5FDE3C1-090A-48F9-A54A-62DB9DA9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39B7-0497-4E6F-B585-5EB265659D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93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03054-AF96-43E1-B328-3CDAC99F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22F7A37-AD79-4DBF-95F1-1257F0AF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ECD7-DF99-4362-B532-0E429C1D4D94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9A8FF3C-803E-4D7F-A3D3-036203AA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9930B9-5D2D-44A5-A4D9-B034EDDA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39B7-0497-4E6F-B585-5EB265659D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283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B3BCCC1-6CE9-4449-953D-44FA5616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ECD7-DF99-4362-B532-0E429C1D4D94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57B8E29-1655-4086-9D4E-6CB9ACA3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60DDE18-1279-4766-8BBD-B6DE3A92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39B7-0497-4E6F-B585-5EB265659D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591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C8035-3D4F-47B4-8D04-713F89D4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8F58CE-3715-4B82-BDF3-90A3A7CB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912089C-E938-452F-9B1A-C422E6F63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A96964B-1219-4182-BEF6-C828BA4C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ECD7-DF99-4362-B532-0E429C1D4D94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757EDA-CF72-4A9A-A3A0-D4612CB9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1E7CE9-0822-49C8-804A-24EA4A33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39B7-0497-4E6F-B585-5EB265659D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896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33859-D83A-47F7-860F-8213BEE1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8083483-DDEB-46A9-AC56-26C2F3CAB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9F5215A-5B63-433C-A929-3957A50C8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514C33D-4FF0-4E74-8D62-9105DAB5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ECD7-DF99-4362-B532-0E429C1D4D94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72C0C0-329A-4427-BBA9-511A00F8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BAC2742-1344-4EB3-9117-328DCFC4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39B7-0497-4E6F-B585-5EB265659D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38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04EAF99-7B2D-4FF1-BFBB-CB858258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00645B4-C9BD-464A-A7DD-37CADBE9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B5852C-25B8-41E0-832D-5BA2F222D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ECD7-DF99-4362-B532-0E429C1D4D94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2CC4C8-0A0E-411B-BDE1-98B1F9E99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5A052A-F6B1-43F9-8217-240C5B345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39B7-0497-4E6F-B585-5EB265659D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930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12DDF88-3BEF-4D77-9DC5-FFF8EF654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9009" y="280737"/>
            <a:ext cx="17189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1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40F4CD-C36A-4DFB-B884-318C512F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42862"/>
            <a:ext cx="74009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0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ED7620-9FF9-47FE-8B9F-3AD95E4A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0"/>
            <a:ext cx="92678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8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99EBBF8-51A3-41D2-A623-9AF8BB1A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9525"/>
            <a:ext cx="94773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0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7107643-B041-4B22-9F21-8ED6DDFF4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0"/>
            <a:ext cx="83629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4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565835-723A-4A8D-B893-24893B882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0"/>
            <a:ext cx="92868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9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46FE6DC-D656-4AF4-96CC-30504F3C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0"/>
            <a:ext cx="91249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6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7C2797-492B-4018-8E24-7FFD23D50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0"/>
            <a:ext cx="92678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4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150</Words>
  <Application>Microsoft Office PowerPoint</Application>
  <PresentationFormat>Ecrã Panorâmico</PresentationFormat>
  <Paragraphs>22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Cláudia Filipa Peres Saraiva de Campos</dc:creator>
  <cp:lastModifiedBy>Cláudia Filipa Peres Saraiva de Campos</cp:lastModifiedBy>
  <cp:revision>8</cp:revision>
  <dcterms:created xsi:type="dcterms:W3CDTF">2021-05-17T20:42:24Z</dcterms:created>
  <dcterms:modified xsi:type="dcterms:W3CDTF">2021-05-18T00:13:02Z</dcterms:modified>
</cp:coreProperties>
</file>