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607" autoAdjust="0"/>
  </p:normalViewPr>
  <p:slideViewPr>
    <p:cSldViewPr snapToGrid="0">
      <p:cViewPr varScale="1">
        <p:scale>
          <a:sx n="113" d="100"/>
          <a:sy n="113" d="100"/>
        </p:scale>
        <p:origin x="2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271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Effects of COVID-19 on the homeless population in the state of California</vt:lpstr>
      <vt:lpstr>Overview of the Presentation </vt:lpstr>
      <vt:lpstr>What is COVID-19</vt:lpstr>
      <vt:lpstr>What is COVID-19</vt:lpstr>
      <vt:lpstr>What is COVID-19</vt:lpstr>
      <vt:lpstr>IMPACT OF COVID-19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14</cp:revision>
  <dcterms:created xsi:type="dcterms:W3CDTF">2020-08-07T01:04:44Z</dcterms:created>
  <dcterms:modified xsi:type="dcterms:W3CDTF">2020-08-11T11:18:42Z</dcterms:modified>
</cp:coreProperties>
</file>