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50" d="100"/>
          <a:sy n="5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43B-3880-4E51-A104-492328CE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8946-1436-49DF-99C4-3099F7F1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9718-8B84-4DBA-AB23-D7555D1F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7145-3EC6-42DB-BBD7-9FCEE02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8320</TotalTime>
  <Words>290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Effects of COVID-19 on the homeless population in the state of California</vt:lpstr>
      <vt:lpstr>Overview of the Presentation </vt:lpstr>
      <vt:lpstr>Overview</vt:lpstr>
      <vt:lpstr>Background</vt:lpstr>
      <vt:lpstr>What is COVID-19</vt:lpstr>
      <vt:lpstr>What is COVID-19</vt:lpstr>
      <vt:lpstr>What is COVID-19</vt:lpstr>
      <vt:lpstr>IMPACT OF COVID-19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20</cp:revision>
  <dcterms:created xsi:type="dcterms:W3CDTF">2020-08-07T01:04:44Z</dcterms:created>
  <dcterms:modified xsi:type="dcterms:W3CDTF">2020-08-29T00:26:23Z</dcterms:modified>
</cp:coreProperties>
</file>