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5" r:id="rId10"/>
    <p:sldId id="267" r:id="rId11"/>
    <p:sldId id="268" r:id="rId12"/>
    <p:sldId id="269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culatorsoup.com/calculators/algebra/percent-difference-calculator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 fontScale="90000"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Are the number of homeless cases affecting the general public. Are the homeless spreading COVID19 because they have no homes?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linear regression predictive analysis.</a:t>
            </a:r>
          </a:p>
          <a:p>
            <a:pPr lvl="1"/>
            <a:r>
              <a:rPr lang="en-US" dirty="0"/>
              <a:t>Linear regression will be used to explain the relationship between the homeless population and the general public population.</a:t>
            </a:r>
          </a:p>
          <a:p>
            <a:r>
              <a:rPr lang="en-US" dirty="0"/>
              <a:t>We discovered that the homeless population was responsible for 996% of the spread of COVID19 to the general public. The 4% can be explained by other factors. </a:t>
            </a:r>
          </a:p>
          <a:p>
            <a:r>
              <a:rPr lang="en-US" dirty="0"/>
              <a:t>How ever, we found a lot of variance, the data was not evenly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27632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Have the rooms availability in the homeless shelters been affected by the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covid</a:t>
            </a:r>
            <a:r>
              <a:rPr lang="en-US" i="0" dirty="0">
                <a:solidFill>
                  <a:srgbClr val="000000"/>
                </a:solidFill>
                <a:effectLst/>
              </a:rPr>
              <a:t> cases in the county of San Francisco?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Independent Chi-Square analysis.</a:t>
            </a:r>
          </a:p>
          <a:p>
            <a:pPr lvl="1"/>
            <a:r>
              <a:rPr lang="en-US" dirty="0"/>
              <a:t>Independent Chi-Square will determine whether “homeless cases" is influencing "rooms availability". </a:t>
            </a:r>
          </a:p>
          <a:p>
            <a:pPr lvl="1"/>
            <a:r>
              <a:rPr lang="en-US" dirty="0"/>
              <a:t>We discovered that as the homeless cases increased, the rooms availability decreased in the county of San Francisco especially in the later months of June and July.</a:t>
            </a:r>
          </a:p>
        </p:txBody>
      </p:sp>
    </p:spTree>
    <p:extLst>
      <p:ext uri="{BB962C8B-B14F-4D97-AF65-F5344CB8AC3E}">
        <p14:creationId xmlns:p14="http://schemas.microsoft.com/office/powerpoint/2010/main" val="294578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Online source has stated that the homeless population was hit 80% harder compared to the general public?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ran Goodness of Fit Chi-Squares analysis.</a:t>
            </a:r>
          </a:p>
          <a:p>
            <a:pPr lvl="1"/>
            <a:r>
              <a:rPr lang="en-US" dirty="0"/>
              <a:t>Goodness of Fit Chi-Squares will determine whether this percentage is true or not . </a:t>
            </a:r>
          </a:p>
          <a:p>
            <a:pPr lvl="1"/>
            <a:r>
              <a:rPr lang="en-US" dirty="0"/>
              <a:t>We discovered that this percentage isn’t even close to the real data. </a:t>
            </a:r>
          </a:p>
          <a:p>
            <a:r>
              <a:rPr lang="en-US" dirty="0"/>
              <a:t>We ran Two Proportion z-test analysis.</a:t>
            </a:r>
          </a:p>
          <a:p>
            <a:pPr lvl="1"/>
            <a:r>
              <a:rPr lang="en-US" dirty="0"/>
              <a:t>Two Proportion z-test will determine the proportions of the cases in the 2 populations so we can know the difference in percentage. </a:t>
            </a:r>
          </a:p>
          <a:p>
            <a:pPr lvl="1"/>
            <a:r>
              <a:rPr lang="en-US" dirty="0"/>
              <a:t>We discovered that the homeless were impacted by 2.51% compared to its own population. And the general public were impacted by 0.71 compared to its own population. </a:t>
            </a:r>
          </a:p>
          <a:p>
            <a:pPr lvl="1"/>
            <a:r>
              <a:rPr lang="en-US" dirty="0"/>
              <a:t>Using this tool @ </a:t>
            </a:r>
            <a:r>
              <a:rPr lang="en-US" sz="1500" dirty="0">
                <a:hlinkClick r:id="rId2"/>
              </a:rPr>
              <a:t>https://www.calculatorsoup.com/calculators/algebra/percent-difference-calculator.php</a:t>
            </a:r>
            <a:r>
              <a:rPr lang="en-US" sz="1500" dirty="0"/>
              <a:t> </a:t>
            </a:r>
          </a:p>
          <a:p>
            <a:pPr marL="457200" lvl="1" indent="0">
              <a:buNone/>
            </a:pPr>
            <a:r>
              <a:rPr lang="en-US" sz="1500" dirty="0"/>
              <a:t>      </a:t>
            </a:r>
            <a:r>
              <a:rPr lang="en-US" dirty="0"/>
              <a:t>we conclude that the Homeless was hit %111.8 harder than the general public.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6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  <a:p>
            <a:r>
              <a:rPr lang="en-US" dirty="0"/>
              <a:t>Why we chose California 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43B-3880-4E51-A104-492328CE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8946-1436-49DF-99C4-3099F7F1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Title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Your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Project Introduction /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5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9718-8B84-4DBA-AB23-D7555D1F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7145-3EC6-42DB-BBD7-9FCEE02F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1325"/>
          </a:xfrm>
        </p:spPr>
        <p:txBody>
          <a:bodyPr/>
          <a:lstStyle/>
          <a:p>
            <a:r>
              <a:rPr lang="en-US" dirty="0"/>
              <a:t>QN: Are the homeless cases equal to the general public cases.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a one proportional z-test </a:t>
            </a:r>
          </a:p>
          <a:p>
            <a:pPr lvl="1"/>
            <a:r>
              <a:rPr lang="en-US" dirty="0"/>
              <a:t>A one proportion z-test is used to compare an observed proportion to a theoretical one, when there are only 2 categories</a:t>
            </a:r>
          </a:p>
          <a:p>
            <a:r>
              <a:rPr lang="en-US" dirty="0"/>
              <a:t>We discovered that , the homeless cases are not equal to the general public cases. In fact that the homeless cases are only 3.8% of the positive COVID19 cases observed in San Francisco. </a:t>
            </a:r>
          </a:p>
        </p:txBody>
      </p:sp>
    </p:spTree>
    <p:extLst>
      <p:ext uri="{BB962C8B-B14F-4D97-AF65-F5344CB8AC3E}">
        <p14:creationId xmlns:p14="http://schemas.microsoft.com/office/powerpoint/2010/main" val="276668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Widescreen</PresentationFormat>
  <Paragraphs>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Montserrat</vt:lpstr>
      <vt:lpstr>Office Theme</vt:lpstr>
      <vt:lpstr>Effects of COVID-19 on the homeless population in the state of California</vt:lpstr>
      <vt:lpstr>Overview of the Presentation </vt:lpstr>
      <vt:lpstr>Overview</vt:lpstr>
      <vt:lpstr>Background</vt:lpstr>
      <vt:lpstr>What is COVID-19</vt:lpstr>
      <vt:lpstr>What is COVID-19</vt:lpstr>
      <vt:lpstr>What is COVID-19</vt:lpstr>
      <vt:lpstr>IMPACT OF COVID-19 </vt:lpstr>
      <vt:lpstr>QN: Are the homeless cases equal to the general public cases.</vt:lpstr>
      <vt:lpstr>QN:  Are the number of homeless cases affecting the general public. Are the homeless spreading COVID19 because they have no homes?</vt:lpstr>
      <vt:lpstr>QN:  Have the rooms availability in the homeless shelters been affected by the covid cases in the county of San Francisco?</vt:lpstr>
      <vt:lpstr>QN:  Online source has stated that the homeless population was hit 80% harder compared to the general public?</vt:lpstr>
      <vt:lpstr>PowerPoint Presentation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Mark Piano</cp:lastModifiedBy>
  <cp:revision>31</cp:revision>
  <dcterms:created xsi:type="dcterms:W3CDTF">2020-08-07T01:04:44Z</dcterms:created>
  <dcterms:modified xsi:type="dcterms:W3CDTF">2020-08-30T16:29:06Z</dcterms:modified>
</cp:coreProperties>
</file>