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1" r:id="rId9"/>
    <p:sldId id="262" r:id="rId10"/>
    <p:sldId id="271" r:id="rId11"/>
    <p:sldId id="272" r:id="rId12"/>
    <p:sldId id="265" r:id="rId13"/>
    <p:sldId id="267" r:id="rId14"/>
    <p:sldId id="266" r:id="rId15"/>
    <p:sldId id="273" r:id="rId16"/>
    <p:sldId id="275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al komuhendo" initials="rk" lastIdx="1" clrIdx="0">
    <p:extLst>
      <p:ext uri="{19B8F6BF-5375-455C-9EA6-DF929625EA0E}">
        <p15:presenceInfo xmlns:p15="http://schemas.microsoft.com/office/powerpoint/2012/main" userId="d88a74a741c425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07" autoAdjust="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C86F-4A2D-4626-A0AA-6F1FB8EFB446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AF2B-5FCD-47A0-825D-A4952FFF1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20 million cases,  over 700k death worldwide as of Aug 2020.</a:t>
            </a:r>
          </a:p>
          <a:p>
            <a:r>
              <a:rPr lang="en-US" dirty="0"/>
              <a:t>Every country was affected, in most ways, (economically, financially, socially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AF2B-5FCD-47A0-825D-A4952FFF13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media/subtopic/images.htm" TargetMode="External"/><Relationship Id="rId2" Type="http://schemas.openxmlformats.org/officeDocument/2006/relationships/hyperlink" Target="https://www.cdc.gov/coronavirus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onavirus.jhu.edu/ma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3874-3EB5-432E-92F9-FB9C85F0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DDF7-59DA-41D7-944C-AC199D95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about data used </a:t>
            </a:r>
          </a:p>
          <a:p>
            <a:r>
              <a:rPr lang="en-US" dirty="0"/>
              <a:t>What we did to :</a:t>
            </a:r>
          </a:p>
          <a:p>
            <a:pPr lvl="1"/>
            <a:r>
              <a:rPr lang="en-US" dirty="0"/>
              <a:t>Gather/find data</a:t>
            </a:r>
          </a:p>
          <a:p>
            <a:pPr lvl="1"/>
            <a:r>
              <a:rPr lang="en-US" dirty="0"/>
              <a:t>Manipulate/wrangle data </a:t>
            </a:r>
          </a:p>
          <a:p>
            <a:pPr lvl="1"/>
            <a:r>
              <a:rPr lang="en-US" dirty="0"/>
              <a:t>Create new variables</a:t>
            </a:r>
          </a:p>
          <a:p>
            <a:r>
              <a:rPr lang="en-US" dirty="0"/>
              <a:t>Important variables and their summary statistics</a:t>
            </a:r>
          </a:p>
          <a:p>
            <a:r>
              <a:rPr lang="en-US" dirty="0"/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140996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08EE-AAB8-49E7-B2E3-8055A958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466E-DF68-40BF-8528-8EC5815D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format that the results will take </a:t>
            </a:r>
          </a:p>
          <a:p>
            <a:pPr lvl="1"/>
            <a:r>
              <a:rPr lang="en-US" dirty="0"/>
              <a:t> the question </a:t>
            </a:r>
          </a:p>
          <a:p>
            <a:pPr lvl="1"/>
            <a:r>
              <a:rPr lang="en-US" dirty="0"/>
              <a:t>The Analysis used </a:t>
            </a:r>
          </a:p>
          <a:p>
            <a:pPr lvl="1"/>
            <a:r>
              <a:rPr lang="en-US" dirty="0"/>
              <a:t>What are the observations and conclusions from the tests done </a:t>
            </a:r>
          </a:p>
        </p:txBody>
      </p:sp>
    </p:spTree>
    <p:extLst>
      <p:ext uri="{BB962C8B-B14F-4D97-AF65-F5344CB8AC3E}">
        <p14:creationId xmlns:p14="http://schemas.microsoft.com/office/powerpoint/2010/main" val="320470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711325"/>
          </a:xfrm>
        </p:spPr>
        <p:txBody>
          <a:bodyPr/>
          <a:lstStyle/>
          <a:p>
            <a:r>
              <a:rPr lang="en-US" dirty="0"/>
              <a:t>QN: Are the homeless cases equal to the general public cases.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300"/>
            <a:ext cx="5981700" cy="4933949"/>
          </a:xfrm>
        </p:spPr>
        <p:txBody>
          <a:bodyPr/>
          <a:lstStyle/>
          <a:p>
            <a:r>
              <a:rPr lang="en-US" dirty="0"/>
              <a:t>We ran a one proportional z-test </a:t>
            </a:r>
          </a:p>
          <a:p>
            <a:pPr lvl="1"/>
            <a:r>
              <a:rPr lang="en-US" dirty="0"/>
              <a:t>A one proportion z-test is used to compare an observed proportion to a theoretical one, when there are only 2 categories</a:t>
            </a:r>
          </a:p>
          <a:p>
            <a:r>
              <a:rPr lang="en-US" dirty="0"/>
              <a:t>The homeless cases are not equal to the general public cases. In fact that the homeless cases are only 3.8% of the positive COVID19 cases observed in San Francisco.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4874EE-3CF1-47B2-9132-4CCAC5F55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1154429"/>
            <a:ext cx="4274820" cy="51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8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5174"/>
          </a:xfrm>
        </p:spPr>
        <p:txBody>
          <a:bodyPr>
            <a:normAutofit fontScale="90000"/>
          </a:bodyPr>
          <a:lstStyle/>
          <a:p>
            <a:r>
              <a:rPr lang="en-US" dirty="0"/>
              <a:t>QN: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Are the number of homeless cases affecting the general public. Are the homeless spreading COVID19 because they have no homes?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r>
              <a:rPr lang="en-US" dirty="0"/>
              <a:t>We ran linear regression predictive analysis.</a:t>
            </a:r>
          </a:p>
          <a:p>
            <a:pPr lvl="1"/>
            <a:r>
              <a:rPr lang="en-US" dirty="0"/>
              <a:t>Linear regression will be used to explain the relationship between the homeless population and the general public population.</a:t>
            </a:r>
          </a:p>
          <a:p>
            <a:r>
              <a:rPr lang="en-US" dirty="0"/>
              <a:t>We discovered that the homeless population was responsible </a:t>
            </a:r>
            <a:r>
              <a:rPr lang="en-US"/>
              <a:t>for 96</a:t>
            </a:r>
            <a:r>
              <a:rPr lang="en-US" dirty="0"/>
              <a:t>% of the spread of COVID19 to the general public. The 4% can be explained by other factors. </a:t>
            </a:r>
          </a:p>
          <a:p>
            <a:r>
              <a:rPr lang="en-US" dirty="0"/>
              <a:t>How ever, we found a lot of variance, the data was not evenly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276326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0C92-8C33-47A9-94A2-801A38F6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D5FB-597C-43A6-B437-0B3C198E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summary of our discoveries :</a:t>
            </a:r>
          </a:p>
          <a:p>
            <a:pPr lvl="1"/>
            <a:r>
              <a:rPr lang="en-US" dirty="0"/>
              <a:t> Only 3.8% of COVID19 cases in San Francisco are homeless</a:t>
            </a:r>
          </a:p>
          <a:p>
            <a:pPr lvl="1"/>
            <a:r>
              <a:rPr lang="en-US" dirty="0"/>
              <a:t>2.5% of the homeless population has been affect by COVID19</a:t>
            </a:r>
          </a:p>
          <a:p>
            <a:pPr lvl="1"/>
            <a:r>
              <a:rPr lang="en-US" dirty="0"/>
              <a:t>Only 0.7% of the general public population has been affected by COVID19</a:t>
            </a:r>
          </a:p>
          <a:p>
            <a:pPr lvl="1"/>
            <a:r>
              <a:rPr lang="en-US" dirty="0"/>
              <a:t>Homeless population has been affected 111% harder than the general public </a:t>
            </a:r>
          </a:p>
          <a:p>
            <a:pPr lvl="1"/>
            <a:r>
              <a:rPr lang="en-US" dirty="0"/>
              <a:t>Towns that started out with fewer cases were faced wit an exponential growth in COVID19 cases</a:t>
            </a:r>
          </a:p>
          <a:p>
            <a:pPr lvl="1"/>
            <a:r>
              <a:rPr lang="en-US" dirty="0"/>
              <a:t>The homeless population are spreading COVID19 to the general public because they do not have homes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80806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4ABF-6700-42B4-8DC2-A9C55380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6509-9566-4270-9830-E9736732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our finding impact the world at large ?</a:t>
            </a:r>
          </a:p>
          <a:p>
            <a:r>
              <a:rPr lang="en-US" dirty="0"/>
              <a:t>What’s important about this work?</a:t>
            </a:r>
          </a:p>
          <a:p>
            <a:r>
              <a:rPr lang="en-US" dirty="0"/>
              <a:t>Big picture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50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A9E5-2E88-4817-9958-14EEE121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855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F15A-0D6A-4078-B7AC-40B46686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00BF-F155-407F-ACE0-F887C21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Coronavirus</a:t>
            </a:r>
          </a:p>
          <a:p>
            <a:r>
              <a:rPr lang="en-US" sz="2000" dirty="0">
                <a:hlinkClick r:id="rId2"/>
              </a:rPr>
              <a:t>https://www.cdc.gov/coronavirus/types.html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https://www.cdc.gov/media/subtopic/images.htm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https://coronavirus.jhu.edu/map.html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6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Racheal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Bachelors degree in Biology from UMass Boston</a:t>
            </a:r>
          </a:p>
          <a:p>
            <a:r>
              <a:rPr lang="en-US" dirty="0"/>
              <a:t>I am a Lab Technician that specializes in Plasmid DNA extractions.</a:t>
            </a:r>
          </a:p>
          <a:p>
            <a:r>
              <a:rPr lang="en-US" dirty="0"/>
              <a:t>I don’t know how I got here, I just followed the will of God for my life.</a:t>
            </a:r>
          </a:p>
          <a:p>
            <a:r>
              <a:rPr lang="en-US" dirty="0"/>
              <a:t>Free time? What free time?: I like to take naps, teach kids at church, sing and dance. </a:t>
            </a:r>
          </a:p>
          <a:p>
            <a:r>
              <a:rPr lang="en-US" dirty="0"/>
              <a:t>Favorite fruit is watermelon</a:t>
            </a:r>
          </a:p>
        </p:txBody>
      </p:sp>
    </p:spTree>
    <p:extLst>
      <p:ext uri="{BB962C8B-B14F-4D97-AF65-F5344CB8AC3E}">
        <p14:creationId xmlns:p14="http://schemas.microsoft.com/office/powerpoint/2010/main" val="9652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Elijah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education </a:t>
            </a:r>
          </a:p>
          <a:p>
            <a:r>
              <a:rPr lang="en-US" dirty="0"/>
              <a:t>Employment or were you were last employed or subject matter expertise</a:t>
            </a:r>
          </a:p>
          <a:p>
            <a:r>
              <a:rPr lang="en-US" dirty="0"/>
              <a:t>What do you do in your free time </a:t>
            </a:r>
          </a:p>
          <a:p>
            <a:r>
              <a:rPr lang="en-US" dirty="0"/>
              <a:t>Favorite fruit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7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610-4C91-4759-B0D9-E8B590B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77B9-839F-4F83-8848-2656FE4E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education </a:t>
            </a:r>
          </a:p>
          <a:p>
            <a:r>
              <a:rPr lang="en-US" dirty="0"/>
              <a:t>Employment or were you were last employed or subject matter expertise</a:t>
            </a:r>
          </a:p>
          <a:p>
            <a:r>
              <a:rPr lang="en-US" dirty="0"/>
              <a:t>What do you do in your free time </a:t>
            </a:r>
          </a:p>
          <a:p>
            <a:r>
              <a:rPr lang="en-US" dirty="0"/>
              <a:t>Favorite fruit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 ?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  <a:p>
            <a:r>
              <a:rPr lang="en-US" dirty="0"/>
              <a:t>Why we chose California 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8" y="1022784"/>
            <a:ext cx="7933688" cy="4752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315775" y="1022784"/>
            <a:ext cx="5780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COVID-19 is caused by a coronavirus …</a:t>
            </a:r>
          </a:p>
          <a:p>
            <a:endParaRPr lang="en-US" sz="2400" b="1" dirty="0"/>
          </a:p>
          <a:p>
            <a:r>
              <a:rPr lang="en-US" sz="2400" b="1" dirty="0"/>
              <a:t>WAIT!! What is a coronavirus?</a:t>
            </a:r>
          </a:p>
          <a:p>
            <a:r>
              <a:rPr lang="en-US" sz="2400" dirty="0"/>
              <a:t>      Coronaviruses are viruses that are name fir the crown-like spikes on their surfaces.</a:t>
            </a:r>
          </a:p>
          <a:p>
            <a:endParaRPr lang="en-US" sz="2400" dirty="0"/>
          </a:p>
          <a:p>
            <a:r>
              <a:rPr lang="en-US" sz="2400" dirty="0"/>
              <a:t>There are coronaviruses that cause disease in humans and in animals.</a:t>
            </a:r>
          </a:p>
          <a:p>
            <a:endParaRPr lang="en-US" sz="2400" dirty="0"/>
          </a:p>
          <a:p>
            <a:r>
              <a:rPr lang="en-US" sz="2400" dirty="0"/>
              <a:t>Sometimes animal corona viruses evolve and become a new human coronavirus. </a:t>
            </a:r>
          </a:p>
          <a:p>
            <a:r>
              <a:rPr lang="en-US" sz="2400" dirty="0"/>
              <a:t>For example </a:t>
            </a:r>
            <a:r>
              <a:rPr lang="en-US" sz="2400" b="1" dirty="0"/>
              <a:t>SARS from 2003 </a:t>
            </a:r>
            <a:r>
              <a:rPr lang="en-US" sz="2400" dirty="0"/>
              <a:t>and now </a:t>
            </a:r>
            <a:r>
              <a:rPr lang="en-US" sz="2400" b="1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351508"/>
            <a:ext cx="536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caused by a novel coronavirus, named Severe Acute Respiratory Syndrome coronavirus 2 </a:t>
            </a:r>
            <a:r>
              <a:rPr lang="en-US" sz="2400" b="1" dirty="0"/>
              <a:t>(SARS-CoV-2). </a:t>
            </a:r>
          </a:p>
          <a:p>
            <a:endParaRPr lang="en-US" sz="2400" dirty="0"/>
          </a:p>
          <a:p>
            <a:r>
              <a:rPr lang="en-US" sz="2400" dirty="0"/>
              <a:t> It was identified as the cause of an outbreak of respiratory illness first detected in Wuhan China in 2019. </a:t>
            </a:r>
          </a:p>
          <a:p>
            <a:endParaRPr lang="en-US" sz="2400" dirty="0"/>
          </a:p>
          <a:p>
            <a:r>
              <a:rPr lang="en-US" sz="2400" dirty="0"/>
              <a:t>The illness caused by the virus has been named coronavirus disease 2019   </a:t>
            </a:r>
            <a:r>
              <a:rPr lang="en-US" sz="2400" b="1" dirty="0"/>
              <a:t>(COVID-19).</a:t>
            </a:r>
          </a:p>
        </p:txBody>
      </p:sp>
    </p:spTree>
    <p:extLst>
      <p:ext uri="{BB962C8B-B14F-4D97-AF65-F5344CB8AC3E}">
        <p14:creationId xmlns:p14="http://schemas.microsoft.com/office/powerpoint/2010/main" val="338264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256765"/>
            <a:ext cx="7517944" cy="42497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F2699-66B0-4B6D-ABC2-50E722CF656F}"/>
              </a:ext>
            </a:extLst>
          </p:cNvPr>
          <p:cNvSpPr txBox="1"/>
          <p:nvPr/>
        </p:nvSpPr>
        <p:spPr>
          <a:xfrm>
            <a:off x="524933" y="2082800"/>
            <a:ext cx="5148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SARS-CoV-2 is presumed to have been transmitted through bats, but this has not been confirmed. So the origin is still </a:t>
            </a:r>
            <a:r>
              <a:rPr lang="en-US" sz="2400" b="1" dirty="0"/>
              <a:t>unknown </a:t>
            </a:r>
          </a:p>
          <a:p>
            <a:endParaRPr lang="en-US" sz="2400" b="1" dirty="0"/>
          </a:p>
          <a:p>
            <a:r>
              <a:rPr lang="en-US" sz="2400" dirty="0"/>
              <a:t>There is currently no vaccine for coronaviruses. </a:t>
            </a:r>
          </a:p>
        </p:txBody>
      </p:sp>
    </p:spTree>
    <p:extLst>
      <p:ext uri="{BB962C8B-B14F-4D97-AF65-F5344CB8AC3E}">
        <p14:creationId xmlns:p14="http://schemas.microsoft.com/office/powerpoint/2010/main" val="376389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0B3-9761-496D-BE50-CBBF4D7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IMPACT OF COVID-19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5C9F263-6881-40BC-8889-7777F391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315"/>
            <a:ext cx="12192000" cy="4901275"/>
          </a:xfrm>
        </p:spPr>
      </p:pic>
    </p:spTree>
    <p:extLst>
      <p:ext uri="{BB962C8B-B14F-4D97-AF65-F5344CB8AC3E}">
        <p14:creationId xmlns:p14="http://schemas.microsoft.com/office/powerpoint/2010/main" val="122617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8434</TotalTime>
  <Words>728</Words>
  <Application>Microsoft Office PowerPoint</Application>
  <PresentationFormat>Widescreen</PresentationFormat>
  <Paragraphs>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Theme</vt:lpstr>
      <vt:lpstr>Effects of COVID-19 on the homeless population in the state of California</vt:lpstr>
      <vt:lpstr>Racheal</vt:lpstr>
      <vt:lpstr>Elijah</vt:lpstr>
      <vt:lpstr>Mark</vt:lpstr>
      <vt:lpstr>Project introduction ? Background</vt:lpstr>
      <vt:lpstr>What is COVID-19</vt:lpstr>
      <vt:lpstr>What is COVID-19</vt:lpstr>
      <vt:lpstr>What is COVID-19</vt:lpstr>
      <vt:lpstr>IMPACT OF COVID-19 </vt:lpstr>
      <vt:lpstr>Methods</vt:lpstr>
      <vt:lpstr>Results </vt:lpstr>
      <vt:lpstr>QN: Are the homeless cases equal to the general public cases.</vt:lpstr>
      <vt:lpstr>QN:  Are the number of homeless cases affecting the general public. Are the homeless spreading COVID19 because they have no homes?</vt:lpstr>
      <vt:lpstr>Summary </vt:lpstr>
      <vt:lpstr>Conclusions </vt:lpstr>
      <vt:lpstr>QUESTIONS?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racheal komuhendo</cp:lastModifiedBy>
  <cp:revision>31</cp:revision>
  <dcterms:created xsi:type="dcterms:W3CDTF">2020-08-07T01:04:44Z</dcterms:created>
  <dcterms:modified xsi:type="dcterms:W3CDTF">2020-08-31T03:07:10Z</dcterms:modified>
</cp:coreProperties>
</file>