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2" r:id="rId10"/>
    <p:sldId id="271" r:id="rId11"/>
    <p:sldId id="272" r:id="rId12"/>
    <p:sldId id="265" r:id="rId13"/>
    <p:sldId id="267" r:id="rId14"/>
    <p:sldId id="266" r:id="rId15"/>
    <p:sldId id="273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50" d="100"/>
          <a:sy n="50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874-3EB5-432E-92F9-FB9C85F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DDF7-59DA-41D7-944C-AC199D95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about data used </a:t>
            </a:r>
          </a:p>
          <a:p>
            <a:r>
              <a:rPr lang="en-US" dirty="0"/>
              <a:t>What we did to :</a:t>
            </a:r>
          </a:p>
          <a:p>
            <a:pPr lvl="1"/>
            <a:r>
              <a:rPr lang="en-US" dirty="0"/>
              <a:t>Gather/find data</a:t>
            </a:r>
          </a:p>
          <a:p>
            <a:pPr lvl="1"/>
            <a:r>
              <a:rPr lang="en-US" dirty="0" err="1"/>
              <a:t>Manupilate</a:t>
            </a:r>
            <a:r>
              <a:rPr lang="en-US" dirty="0"/>
              <a:t>/wrangle data </a:t>
            </a:r>
          </a:p>
          <a:p>
            <a:pPr lvl="1"/>
            <a:r>
              <a:rPr lang="en-US" dirty="0"/>
              <a:t>Create new variables</a:t>
            </a:r>
          </a:p>
          <a:p>
            <a:r>
              <a:rPr lang="en-US" dirty="0"/>
              <a:t>Important variables and their summary statistics</a:t>
            </a:r>
          </a:p>
          <a:p>
            <a:r>
              <a:rPr lang="en-US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140996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08EE-AAB8-49E7-B2E3-8055A958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466E-DF68-40BF-8528-8EC5815D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format that the results will take </a:t>
            </a:r>
          </a:p>
          <a:p>
            <a:pPr lvl="1"/>
            <a:r>
              <a:rPr lang="en-US" dirty="0"/>
              <a:t> the question </a:t>
            </a:r>
          </a:p>
          <a:p>
            <a:pPr lvl="1"/>
            <a:r>
              <a:rPr lang="en-US" dirty="0"/>
              <a:t>The Analysis used </a:t>
            </a:r>
          </a:p>
          <a:p>
            <a:pPr lvl="1"/>
            <a:r>
              <a:rPr lang="en-US" dirty="0"/>
              <a:t>What are the observations and conclusions from the tests done </a:t>
            </a:r>
          </a:p>
        </p:txBody>
      </p:sp>
    </p:spTree>
    <p:extLst>
      <p:ext uri="{BB962C8B-B14F-4D97-AF65-F5344CB8AC3E}">
        <p14:creationId xmlns:p14="http://schemas.microsoft.com/office/powerpoint/2010/main" val="32047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711325"/>
          </a:xfrm>
        </p:spPr>
        <p:txBody>
          <a:bodyPr/>
          <a:lstStyle/>
          <a:p>
            <a:r>
              <a:rPr lang="en-US" dirty="0"/>
              <a:t>QN: Are the homeless cases equal to the general public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5981700" cy="4933949"/>
          </a:xfrm>
        </p:spPr>
        <p:txBody>
          <a:bodyPr/>
          <a:lstStyle/>
          <a:p>
            <a:r>
              <a:rPr lang="en-US" dirty="0"/>
              <a:t>We ran a one proportional z-test </a:t>
            </a:r>
          </a:p>
          <a:p>
            <a:pPr lvl="1"/>
            <a:r>
              <a:rPr lang="en-US" dirty="0"/>
              <a:t>A one proportion z-test is used to compare an observed proportion to a theoretical one, when there are only 2 categories</a:t>
            </a:r>
          </a:p>
          <a:p>
            <a:r>
              <a:rPr lang="en-US" dirty="0"/>
              <a:t>The homeless cases are not equal to the general public cases. In fact that the homeless cases are only 3.8% of the positive COVID19 cases observed in San Francisco.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4874EE-3CF1-47B2-9132-4CCAC5F5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154429"/>
            <a:ext cx="4274820" cy="51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8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 fontScale="90000"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Are the number of homeless cases affecting the general public. Are the homeless spreading COVID19 because they have no homes?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linear regression predictive analysis.</a:t>
            </a:r>
          </a:p>
          <a:p>
            <a:pPr lvl="1"/>
            <a:r>
              <a:rPr lang="en-US" dirty="0"/>
              <a:t>Linear regression will be used to explain the relationship between the homeless population and the general public population.</a:t>
            </a:r>
          </a:p>
          <a:p>
            <a:r>
              <a:rPr lang="en-US" dirty="0"/>
              <a:t>We discovered that the homeless population was responsible </a:t>
            </a:r>
            <a:r>
              <a:rPr lang="en-US"/>
              <a:t>for 96</a:t>
            </a:r>
            <a:r>
              <a:rPr lang="en-US" dirty="0"/>
              <a:t>% of the spread of COVID19 to the general public. The 4% can be explained by other factors. </a:t>
            </a:r>
          </a:p>
          <a:p>
            <a:r>
              <a:rPr lang="en-US" dirty="0"/>
              <a:t>How ever, we found a lot of variance, the data was not evenly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276326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summary of our discoveries :</a:t>
            </a:r>
          </a:p>
          <a:p>
            <a:pPr lvl="1"/>
            <a:r>
              <a:rPr lang="en-US" dirty="0"/>
              <a:t> Only 3.8% of COVID19 cases in San Francisco are homeless</a:t>
            </a:r>
          </a:p>
          <a:p>
            <a:pPr lvl="1"/>
            <a:r>
              <a:rPr lang="en-US" dirty="0"/>
              <a:t>2.5% of the homeless population has been affect by COVID19</a:t>
            </a:r>
          </a:p>
          <a:p>
            <a:pPr lvl="1"/>
            <a:r>
              <a:rPr lang="en-US" dirty="0"/>
              <a:t>Only 0.7% of the general public population has been affected by COVID19</a:t>
            </a:r>
          </a:p>
          <a:p>
            <a:pPr lvl="1"/>
            <a:r>
              <a:rPr lang="en-US" dirty="0"/>
              <a:t>Homeless population has been affected 111% harder than the general public </a:t>
            </a:r>
          </a:p>
          <a:p>
            <a:pPr lvl="1"/>
            <a:r>
              <a:rPr lang="en-US" dirty="0"/>
              <a:t>Towns that started out with fewer cases were faced wit an exponential growth in COVID19 cases</a:t>
            </a:r>
          </a:p>
          <a:p>
            <a:pPr lvl="1"/>
            <a:r>
              <a:rPr lang="en-US" dirty="0"/>
              <a:t>The homeless population are spreading COVID19 to the general public because they do not have homes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80806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4ABF-6700-42B4-8DC2-A9C55380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6509-9566-4270-9830-E973673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our finding impact the world at large ?</a:t>
            </a:r>
          </a:p>
          <a:p>
            <a:r>
              <a:rPr lang="en-US" dirty="0"/>
              <a:t>What’s important about this work?</a:t>
            </a:r>
          </a:p>
          <a:p>
            <a:r>
              <a:rPr lang="en-US" dirty="0"/>
              <a:t>Big picture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5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A9E5-2E88-4817-9958-14EEE121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855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Racheal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</p:txBody>
      </p:sp>
    </p:spTree>
    <p:extLst>
      <p:ext uri="{BB962C8B-B14F-4D97-AF65-F5344CB8AC3E}">
        <p14:creationId xmlns:p14="http://schemas.microsoft.com/office/powerpoint/2010/main" val="9652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Elijah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?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8428</TotalTime>
  <Words>687</Words>
  <Application>Microsoft Office PowerPoint</Application>
  <PresentationFormat>Widescreen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Effects of COVID-19 on the homeless population in the state of California</vt:lpstr>
      <vt:lpstr>Racheal</vt:lpstr>
      <vt:lpstr>Elijah</vt:lpstr>
      <vt:lpstr>Mark</vt:lpstr>
      <vt:lpstr>Project introduction ? Background</vt:lpstr>
      <vt:lpstr>What is COVID-19</vt:lpstr>
      <vt:lpstr>What is COVID-19</vt:lpstr>
      <vt:lpstr>What is COVID-19</vt:lpstr>
      <vt:lpstr>IMPACT OF COVID-19 </vt:lpstr>
      <vt:lpstr>Methods</vt:lpstr>
      <vt:lpstr>Results </vt:lpstr>
      <vt:lpstr>QN: Are the homeless cases equal to the general public cases.</vt:lpstr>
      <vt:lpstr>QN:  Are the number of homeless cases affecting the general public. Are the homeless spreading COVID19 because they have no homes?</vt:lpstr>
      <vt:lpstr>Summary </vt:lpstr>
      <vt:lpstr>Conclusions </vt:lpstr>
      <vt:lpstr>QUESTIONS?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29</cp:revision>
  <dcterms:created xsi:type="dcterms:W3CDTF">2020-08-07T01:04:44Z</dcterms:created>
  <dcterms:modified xsi:type="dcterms:W3CDTF">2020-08-29T23:31:35Z</dcterms:modified>
</cp:coreProperties>
</file>