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50" d="100"/>
          <a:sy n="5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for 996%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43B-3880-4E51-A104-492328CE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946-1436-49DF-99C4-3099F7F1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718-8B84-4DBA-AB23-D7555D1F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7145-3EC6-42DB-BBD7-9FCEE02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We discovered that , the homeless cases are not equal to the general public cases. In fact that the homeless cases are only 3.8% of the positive COVID19 cases observed in San Francisco. </a:t>
            </a:r>
          </a:p>
        </p:txBody>
      </p:sp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465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Montserrat</vt:lpstr>
      <vt:lpstr>Office Theme</vt:lpstr>
      <vt:lpstr>Effects of COVID-19 on the homeless population in the state of California</vt:lpstr>
      <vt:lpstr>Overview of the Presentation </vt:lpstr>
      <vt:lpstr>Overview</vt:lpstr>
      <vt:lpstr>Background</vt:lpstr>
      <vt:lpstr>What is COVID-19</vt:lpstr>
      <vt:lpstr>What is COVID-19</vt:lpstr>
      <vt:lpstr>What is COVID-19</vt:lpstr>
      <vt:lpstr>IMPACT OF COVID-19 </vt:lpstr>
      <vt:lpstr>QN: Are the homeless cases equal to the general public cases.</vt:lpstr>
      <vt:lpstr>QN:  Are the number of homeless cases affecting the general public. Are the homeless spreading COVID19 because they have no homes?</vt:lpstr>
      <vt:lpstr>PowerPoint Presentation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25</cp:revision>
  <dcterms:created xsi:type="dcterms:W3CDTF">2020-08-07T01:04:44Z</dcterms:created>
  <dcterms:modified xsi:type="dcterms:W3CDTF">2020-08-29T14:34:21Z</dcterms:modified>
</cp:coreProperties>
</file>