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8" r:id="rId3"/>
    <p:sldId id="269" r:id="rId4"/>
    <p:sldId id="270" r:id="rId5"/>
    <p:sldId id="257" r:id="rId6"/>
    <p:sldId id="258" r:id="rId7"/>
    <p:sldId id="259" r:id="rId8"/>
    <p:sldId id="261" r:id="rId9"/>
    <p:sldId id="262" r:id="rId10"/>
    <p:sldId id="271" r:id="rId11"/>
    <p:sldId id="272" r:id="rId12"/>
    <p:sldId id="265" r:id="rId13"/>
    <p:sldId id="267" r:id="rId14"/>
    <p:sldId id="266" r:id="rId15"/>
    <p:sldId id="273" r:id="rId16"/>
    <p:sldId id="275"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al komuhendo" initials="rk" lastIdx="1" clrIdx="0">
    <p:extLst>
      <p:ext uri="{19B8F6BF-5375-455C-9EA6-DF929625EA0E}">
        <p15:presenceInfo xmlns:p15="http://schemas.microsoft.com/office/powerpoint/2012/main" userId="d88a74a741c42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94607" autoAdjust="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2C86F-4A2D-4626-A0AA-6F1FB8EFB446}" type="datetimeFigureOut">
              <a:rPr lang="en-US" smtClean="0"/>
              <a:t>9/2/2020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1AF2B-5FCD-47A0-825D-A4952FFF1367}" type="slidenum">
              <a:rPr lang="en-US" smtClean="0"/>
              <a:t>‹#›</a:t>
            </a:fld>
            <a:endParaRPr lang="en-US"/>
          </a:p>
        </p:txBody>
      </p:sp>
    </p:spTree>
    <p:extLst>
      <p:ext uri="{BB962C8B-B14F-4D97-AF65-F5344CB8AC3E}">
        <p14:creationId xmlns:p14="http://schemas.microsoft.com/office/powerpoint/2010/main" val="254538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01AF2B-5FCD-47A0-825D-A4952FFF1367}" type="slidenum">
              <a:rPr lang="en-US" smtClean="0"/>
              <a:t>5</a:t>
            </a:fld>
            <a:endParaRPr lang="en-US"/>
          </a:p>
        </p:txBody>
      </p:sp>
    </p:spTree>
    <p:extLst>
      <p:ext uri="{BB962C8B-B14F-4D97-AF65-F5344CB8AC3E}">
        <p14:creationId xmlns:p14="http://schemas.microsoft.com/office/powerpoint/2010/main" val="15880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20 million cases,  over 700k death worldwide as of Aug 2020.</a:t>
            </a:r>
          </a:p>
          <a:p>
            <a:r>
              <a:rPr lang="en-US" dirty="0"/>
              <a:t>Every country was affected, in most ways, (economically, financially, socially etc.)</a:t>
            </a:r>
          </a:p>
          <a:p>
            <a:endParaRPr lang="en-US" dirty="0"/>
          </a:p>
        </p:txBody>
      </p:sp>
      <p:sp>
        <p:nvSpPr>
          <p:cNvPr id="4" name="Slide Number Placeholder 3"/>
          <p:cNvSpPr>
            <a:spLocks noGrp="1"/>
          </p:cNvSpPr>
          <p:nvPr>
            <p:ph type="sldNum" sz="quarter" idx="5"/>
          </p:nvPr>
        </p:nvSpPr>
        <p:spPr/>
        <p:txBody>
          <a:bodyPr/>
          <a:lstStyle/>
          <a:p>
            <a:fld id="{9601AF2B-5FCD-47A0-825D-A4952FFF1367}" type="slidenum">
              <a:rPr lang="en-US" smtClean="0"/>
              <a:t>9</a:t>
            </a:fld>
            <a:endParaRPr lang="en-US"/>
          </a:p>
        </p:txBody>
      </p:sp>
    </p:spTree>
    <p:extLst>
      <p:ext uri="{BB962C8B-B14F-4D97-AF65-F5344CB8AC3E}">
        <p14:creationId xmlns:p14="http://schemas.microsoft.com/office/powerpoint/2010/main" val="290362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7A08-662F-4BF2-8791-729BD44EF9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0EB1F7-407F-4E0D-AB15-9FADC2776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A0E03-B532-45B1-B68E-3EA9EF46CBDA}"/>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5" name="Footer Placeholder 4">
            <a:extLst>
              <a:ext uri="{FF2B5EF4-FFF2-40B4-BE49-F238E27FC236}">
                <a16:creationId xmlns:a16="http://schemas.microsoft.com/office/drawing/2014/main" id="{09F10261-3011-40EE-9899-917DBAEC7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100E0-65F7-4ED2-9B2E-A1B703BBF00B}"/>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87441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5EE6-8A17-4AE0-B615-021EDC5B4A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03A3A-3BC4-4B59-9483-E48839B01C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FFBD5-9F4E-44DD-AD50-473D41E4BF05}"/>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5" name="Footer Placeholder 4">
            <a:extLst>
              <a:ext uri="{FF2B5EF4-FFF2-40B4-BE49-F238E27FC236}">
                <a16:creationId xmlns:a16="http://schemas.microsoft.com/office/drawing/2014/main" id="{291D0F1B-529E-4BB4-8F54-D16915F7D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0F679-132E-4C44-AB7C-C5FBEB75FF13}"/>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48434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DB7B9-9360-43D4-BA80-880A4A1551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D59C6E-A455-4AE4-BEA5-FE4AD7CC17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B3EF7-9C61-47B2-9582-BA8C0D628DF9}"/>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5" name="Footer Placeholder 4">
            <a:extLst>
              <a:ext uri="{FF2B5EF4-FFF2-40B4-BE49-F238E27FC236}">
                <a16:creationId xmlns:a16="http://schemas.microsoft.com/office/drawing/2014/main" id="{0A49BA62-C26D-4400-882C-96A0E9998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2315C-9107-4224-9774-CB26BDED8AE3}"/>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401455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C358-D9D4-4F5C-BE70-05B982527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0F183-497E-42C6-85AA-0F2A558FB7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2E279-99D3-4932-9A07-095545D24EF6}"/>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5" name="Footer Placeholder 4">
            <a:extLst>
              <a:ext uri="{FF2B5EF4-FFF2-40B4-BE49-F238E27FC236}">
                <a16:creationId xmlns:a16="http://schemas.microsoft.com/office/drawing/2014/main" id="{46607E40-C40D-4347-87FA-A1B246147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FCA2B-A830-4DFD-A42A-C6B94B2D7D16}"/>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3435311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78AC-B37F-44A4-B605-94820C0E7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7BA6C1-6BA0-4056-9F20-2B0AF2D78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B7668-E7A9-49BF-BE50-21B5C20B1A51}"/>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5" name="Footer Placeholder 4">
            <a:extLst>
              <a:ext uri="{FF2B5EF4-FFF2-40B4-BE49-F238E27FC236}">
                <a16:creationId xmlns:a16="http://schemas.microsoft.com/office/drawing/2014/main" id="{D7F8CA83-6FA2-4F48-9D61-A693BF526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71F22-40CE-400C-A7A6-93F46FDFC797}"/>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84380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4040-64CA-43D4-A39D-754E82D08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3087B-D736-4F2F-B169-D24896488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4D72D5-3C77-4881-8B89-19B12CAE2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F0457-5B41-441B-9DF9-F7ACD20F5262}"/>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6" name="Footer Placeholder 5">
            <a:extLst>
              <a:ext uri="{FF2B5EF4-FFF2-40B4-BE49-F238E27FC236}">
                <a16:creationId xmlns:a16="http://schemas.microsoft.com/office/drawing/2014/main" id="{E018CE56-578F-4127-94A2-549EFBAFF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33E11-6C6D-487F-A5EC-323BE9C9C424}"/>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52601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A0FB-2174-4D45-B8E2-110B67586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713B18-978A-406C-B1FA-0B901A8F08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417DC7-707C-44B6-991D-362D64117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2CDA98-9727-411F-9547-30E3F2511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41F1E1-B30A-4864-BDE1-E1F4C65B54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4516E-37D6-43F2-B2A3-330CBE869E3E}"/>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8" name="Footer Placeholder 7">
            <a:extLst>
              <a:ext uri="{FF2B5EF4-FFF2-40B4-BE49-F238E27FC236}">
                <a16:creationId xmlns:a16="http://schemas.microsoft.com/office/drawing/2014/main" id="{1F83C6A8-4696-4C2E-A555-82B64078B2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0512EC-6D1F-449E-B3B7-BD405B561258}"/>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97711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6EC7-7C6A-416B-81F8-F2E1B34C10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286548-8A46-4509-B4B4-CD0A8C76E402}"/>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4" name="Footer Placeholder 3">
            <a:extLst>
              <a:ext uri="{FF2B5EF4-FFF2-40B4-BE49-F238E27FC236}">
                <a16:creationId xmlns:a16="http://schemas.microsoft.com/office/drawing/2014/main" id="{7227AC62-BEA5-45CE-8D7E-37BFC6D1AB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3AA24-05E0-41DC-A80A-A897252F9F39}"/>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381163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95FE4-B00B-4DBD-98FD-EA3A8DA65850}"/>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3" name="Footer Placeholder 2">
            <a:extLst>
              <a:ext uri="{FF2B5EF4-FFF2-40B4-BE49-F238E27FC236}">
                <a16:creationId xmlns:a16="http://schemas.microsoft.com/office/drawing/2014/main" id="{B25AD9E9-8A43-48E2-B6E8-36BCC20855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C01663-4722-47A0-BE49-B8B004A697C2}"/>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379005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2901-DF35-4444-8705-AC62BA07B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3B0829-E1C9-4570-8E70-AC00853B7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7F0A8-4DD8-46B4-8C57-886923CE6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D18A1-8F22-4AEF-B0C9-F58FB23F14B7}"/>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6" name="Footer Placeholder 5">
            <a:extLst>
              <a:ext uri="{FF2B5EF4-FFF2-40B4-BE49-F238E27FC236}">
                <a16:creationId xmlns:a16="http://schemas.microsoft.com/office/drawing/2014/main" id="{7DF7CD83-4C12-4D39-B352-FEA1186F8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C3F4F6-116B-49B7-B927-F44CFE0B3EE9}"/>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15859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E1AA-AEA8-4F85-A2B0-B46CC85DC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8E08E9-BDF6-4C47-9395-21761429E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E754C-9B39-41F5-A215-FA773DBE2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6FC6D-F684-4925-86FC-8B1A6F6AD3E0}"/>
              </a:ext>
            </a:extLst>
          </p:cNvPr>
          <p:cNvSpPr>
            <a:spLocks noGrp="1"/>
          </p:cNvSpPr>
          <p:nvPr>
            <p:ph type="dt" sz="half" idx="10"/>
          </p:nvPr>
        </p:nvSpPr>
        <p:spPr/>
        <p:txBody>
          <a:bodyPr/>
          <a:lstStyle/>
          <a:p>
            <a:fld id="{A68A2230-04CB-441E-9157-E70EC1ED1AFA}" type="datetimeFigureOut">
              <a:rPr lang="en-US" smtClean="0"/>
              <a:t>9/2/2020</a:t>
            </a:fld>
            <a:endParaRPr lang="en-US"/>
          </a:p>
        </p:txBody>
      </p:sp>
      <p:sp>
        <p:nvSpPr>
          <p:cNvPr id="6" name="Footer Placeholder 5">
            <a:extLst>
              <a:ext uri="{FF2B5EF4-FFF2-40B4-BE49-F238E27FC236}">
                <a16:creationId xmlns:a16="http://schemas.microsoft.com/office/drawing/2014/main" id="{799E301E-B4F0-4899-8947-6B327B1A2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2601A-A0D2-4291-A4C9-BCB05EA2801D}"/>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70947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11BF0-1C57-450D-B425-E582D7062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9B763-28D1-4A4F-85DE-28F97843D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F7207-4AB9-4388-A9B7-E10E11354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A2230-04CB-441E-9157-E70EC1ED1AFA}" type="datetimeFigureOut">
              <a:rPr lang="en-US" smtClean="0"/>
              <a:t>9/2/2020</a:t>
            </a:fld>
            <a:endParaRPr lang="en-US"/>
          </a:p>
        </p:txBody>
      </p:sp>
      <p:sp>
        <p:nvSpPr>
          <p:cNvPr id="5" name="Footer Placeholder 4">
            <a:extLst>
              <a:ext uri="{FF2B5EF4-FFF2-40B4-BE49-F238E27FC236}">
                <a16:creationId xmlns:a16="http://schemas.microsoft.com/office/drawing/2014/main" id="{5C9861E0-0AC6-4578-991C-203142A7C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A657F-E3C3-4A44-BB1D-67C02EA43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8F30D-6659-4D7E-9B76-45ED87996A1D}" type="slidenum">
              <a:rPr lang="en-US" smtClean="0"/>
              <a:t>‹#›</a:t>
            </a:fld>
            <a:endParaRPr lang="en-US"/>
          </a:p>
        </p:txBody>
      </p:sp>
    </p:spTree>
    <p:extLst>
      <p:ext uri="{BB962C8B-B14F-4D97-AF65-F5344CB8AC3E}">
        <p14:creationId xmlns:p14="http://schemas.microsoft.com/office/powerpoint/2010/main" val="3943048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cdc.gov/media/subtopic/images.htm" TargetMode="External"/><Relationship Id="rId2" Type="http://schemas.openxmlformats.org/officeDocument/2006/relationships/hyperlink" Target="https://www.cdc.gov/coronavirus/types.html" TargetMode="External"/><Relationship Id="rId1" Type="http://schemas.openxmlformats.org/officeDocument/2006/relationships/slideLayout" Target="../slideLayouts/slideLayout2.xml"/><Relationship Id="rId4" Type="http://schemas.openxmlformats.org/officeDocument/2006/relationships/hyperlink" Target="https://coronavirus.jhu.edu/map.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953B-48A5-4BE2-A654-E18CAE941E62}"/>
              </a:ext>
            </a:extLst>
          </p:cNvPr>
          <p:cNvSpPr>
            <a:spLocks noGrp="1"/>
          </p:cNvSpPr>
          <p:nvPr>
            <p:ph type="ctrTitle"/>
          </p:nvPr>
        </p:nvSpPr>
        <p:spPr/>
        <p:txBody>
          <a:bodyPr>
            <a:normAutofit fontScale="90000"/>
          </a:bodyPr>
          <a:lstStyle/>
          <a:p>
            <a:r>
              <a:rPr lang="en-US" dirty="0"/>
              <a:t>Effects of COVID-19 on the homeless population in the state of California</a:t>
            </a:r>
          </a:p>
        </p:txBody>
      </p:sp>
      <p:sp>
        <p:nvSpPr>
          <p:cNvPr id="3" name="Subtitle 2">
            <a:extLst>
              <a:ext uri="{FF2B5EF4-FFF2-40B4-BE49-F238E27FC236}">
                <a16:creationId xmlns:a16="http://schemas.microsoft.com/office/drawing/2014/main" id="{932E3B1B-6D23-433D-A9C0-3B9405692CD7}"/>
              </a:ext>
            </a:extLst>
          </p:cNvPr>
          <p:cNvSpPr>
            <a:spLocks noGrp="1"/>
          </p:cNvSpPr>
          <p:nvPr>
            <p:ph type="subTitle" idx="1"/>
          </p:nvPr>
        </p:nvSpPr>
        <p:spPr/>
        <p:txBody>
          <a:bodyPr/>
          <a:lstStyle/>
          <a:p>
            <a:r>
              <a:rPr lang="en-US" dirty="0"/>
              <a:t>By DFT (Racheal, Elijah and Mark)</a:t>
            </a:r>
          </a:p>
        </p:txBody>
      </p:sp>
    </p:spTree>
    <p:extLst>
      <p:ext uri="{BB962C8B-B14F-4D97-AF65-F5344CB8AC3E}">
        <p14:creationId xmlns:p14="http://schemas.microsoft.com/office/powerpoint/2010/main" val="298443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874-3EB5-432E-92F9-FB9C85F0ABC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BDADDF7-59DA-41D7-944C-AC199D95E71B}"/>
              </a:ext>
            </a:extLst>
          </p:cNvPr>
          <p:cNvSpPr>
            <a:spLocks noGrp="1"/>
          </p:cNvSpPr>
          <p:nvPr>
            <p:ph idx="1"/>
          </p:nvPr>
        </p:nvSpPr>
        <p:spPr/>
        <p:txBody>
          <a:bodyPr/>
          <a:lstStyle/>
          <a:p>
            <a:r>
              <a:rPr lang="en-US" dirty="0"/>
              <a:t>Details about data used </a:t>
            </a:r>
          </a:p>
          <a:p>
            <a:r>
              <a:rPr lang="en-US" dirty="0"/>
              <a:t>What we did to :</a:t>
            </a:r>
          </a:p>
          <a:p>
            <a:pPr lvl="1"/>
            <a:r>
              <a:rPr lang="en-US" dirty="0"/>
              <a:t>Gather/find data</a:t>
            </a:r>
          </a:p>
          <a:p>
            <a:pPr lvl="1"/>
            <a:r>
              <a:rPr lang="en-US" dirty="0"/>
              <a:t>Manipulate/wrangle data </a:t>
            </a:r>
          </a:p>
          <a:p>
            <a:pPr lvl="1"/>
            <a:r>
              <a:rPr lang="en-US" dirty="0"/>
              <a:t>Create new variables</a:t>
            </a:r>
          </a:p>
          <a:p>
            <a:r>
              <a:rPr lang="en-US" dirty="0"/>
              <a:t>Important variables and their summary statistics</a:t>
            </a:r>
          </a:p>
          <a:p>
            <a:r>
              <a:rPr lang="en-US" dirty="0"/>
              <a:t>Sample size</a:t>
            </a:r>
          </a:p>
        </p:txBody>
      </p:sp>
    </p:spTree>
    <p:extLst>
      <p:ext uri="{BB962C8B-B14F-4D97-AF65-F5344CB8AC3E}">
        <p14:creationId xmlns:p14="http://schemas.microsoft.com/office/powerpoint/2010/main" val="140996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08EE-AAB8-49E7-B2E3-8055A958E767}"/>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A40E466E-DF68-40BF-8528-8EC5815DD9E6}"/>
              </a:ext>
            </a:extLst>
          </p:cNvPr>
          <p:cNvSpPr>
            <a:spLocks noGrp="1"/>
          </p:cNvSpPr>
          <p:nvPr>
            <p:ph idx="1"/>
          </p:nvPr>
        </p:nvSpPr>
        <p:spPr/>
        <p:txBody>
          <a:bodyPr/>
          <a:lstStyle/>
          <a:p>
            <a:r>
              <a:rPr lang="en-US" dirty="0"/>
              <a:t>This is the format that the results will take </a:t>
            </a:r>
          </a:p>
          <a:p>
            <a:pPr lvl="1"/>
            <a:r>
              <a:rPr lang="en-US" dirty="0"/>
              <a:t> the question </a:t>
            </a:r>
          </a:p>
          <a:p>
            <a:pPr lvl="1"/>
            <a:r>
              <a:rPr lang="en-US" dirty="0"/>
              <a:t>The Analysis used </a:t>
            </a:r>
          </a:p>
          <a:p>
            <a:pPr lvl="1"/>
            <a:r>
              <a:rPr lang="en-US" dirty="0"/>
              <a:t>What are the observations and conclusions from the tests done </a:t>
            </a:r>
          </a:p>
        </p:txBody>
      </p:sp>
    </p:spTree>
    <p:extLst>
      <p:ext uri="{BB962C8B-B14F-4D97-AF65-F5344CB8AC3E}">
        <p14:creationId xmlns:p14="http://schemas.microsoft.com/office/powerpoint/2010/main" val="320470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136525"/>
            <a:ext cx="10515600" cy="1711325"/>
          </a:xfrm>
        </p:spPr>
        <p:txBody>
          <a:bodyPr/>
          <a:lstStyle/>
          <a:p>
            <a:r>
              <a:rPr lang="en-US" dirty="0"/>
              <a:t>QN: Are the homeless cases equal to the general public cases.</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1638300"/>
            <a:ext cx="5981700" cy="4933949"/>
          </a:xfrm>
        </p:spPr>
        <p:txBody>
          <a:bodyPr/>
          <a:lstStyle/>
          <a:p>
            <a:r>
              <a:rPr lang="en-US" dirty="0"/>
              <a:t>We ran a one proportional z-test </a:t>
            </a:r>
          </a:p>
          <a:p>
            <a:pPr lvl="1"/>
            <a:r>
              <a:rPr lang="en-US" dirty="0"/>
              <a:t>A one proportion z-test is used to compare an observed proportion to a theoretical one, when there are only 2 categories</a:t>
            </a:r>
          </a:p>
          <a:p>
            <a:r>
              <a:rPr lang="en-US" dirty="0"/>
              <a:t>The homeless cases are not equal to the general public cases. In fact that the homeless cases are only 3.8% of the positive COVID19 cases observed in San Francisco. </a:t>
            </a:r>
          </a:p>
        </p:txBody>
      </p:sp>
      <p:pic>
        <p:nvPicPr>
          <p:cNvPr id="7" name="Picture 6" descr="A picture containing drawing&#10;&#10;Description automatically generated">
            <a:extLst>
              <a:ext uri="{FF2B5EF4-FFF2-40B4-BE49-F238E27FC236}">
                <a16:creationId xmlns:a16="http://schemas.microsoft.com/office/drawing/2014/main" id="{C04874EE-3CF1-47B2-9132-4CCAC5F55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900" y="1154429"/>
            <a:ext cx="4274820" cy="5133085"/>
          </a:xfrm>
          <a:prstGeom prst="rect">
            <a:avLst/>
          </a:prstGeom>
        </p:spPr>
      </p:pic>
    </p:spTree>
    <p:extLst>
      <p:ext uri="{BB962C8B-B14F-4D97-AF65-F5344CB8AC3E}">
        <p14:creationId xmlns:p14="http://schemas.microsoft.com/office/powerpoint/2010/main" val="276668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fontScale="90000"/>
          </a:bodyPr>
          <a:lstStyle/>
          <a:p>
            <a:r>
              <a:rPr lang="en-US" dirty="0"/>
              <a:t>QN: </a:t>
            </a:r>
            <a:r>
              <a:rPr lang="en-US" b="1" i="0" dirty="0">
                <a:solidFill>
                  <a:srgbClr val="000000"/>
                </a:solidFill>
                <a:effectLst/>
                <a:latin typeface="Helvetica Neue"/>
              </a:rPr>
              <a:t> </a:t>
            </a:r>
            <a:r>
              <a:rPr lang="en-US" i="0" dirty="0">
                <a:solidFill>
                  <a:srgbClr val="000000"/>
                </a:solidFill>
                <a:effectLst/>
              </a:rPr>
              <a:t>Are the number of homeless cases affecting the general public. Are the homeless spreading COVID19 because they have no homes?</a:t>
            </a:r>
            <a:endParaRPr lang="en-US" dirty="0"/>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lstStyle/>
          <a:p>
            <a:r>
              <a:rPr lang="en-US" dirty="0"/>
              <a:t>We ran linear regression predictive analysis.</a:t>
            </a:r>
          </a:p>
          <a:p>
            <a:pPr lvl="1"/>
            <a:r>
              <a:rPr lang="en-US" dirty="0"/>
              <a:t>Linear regression will be used to explain the relationship between the homeless population and the general public population.</a:t>
            </a:r>
          </a:p>
          <a:p>
            <a:r>
              <a:rPr lang="en-US" dirty="0"/>
              <a:t>We discovered that the homeless population was responsible </a:t>
            </a:r>
            <a:r>
              <a:rPr lang="en-US"/>
              <a:t>for 96</a:t>
            </a:r>
            <a:r>
              <a:rPr lang="en-US" dirty="0"/>
              <a:t>% of the spread of COVID19 to the general public. The 4% can be explained by other factors. </a:t>
            </a:r>
          </a:p>
          <a:p>
            <a:r>
              <a:rPr lang="en-US" dirty="0"/>
              <a:t>How ever, we found a lot of variance, the data was not evenly distributed.</a:t>
            </a:r>
          </a:p>
        </p:txBody>
      </p:sp>
    </p:spTree>
    <p:extLst>
      <p:ext uri="{BB962C8B-B14F-4D97-AF65-F5344CB8AC3E}">
        <p14:creationId xmlns:p14="http://schemas.microsoft.com/office/powerpoint/2010/main" val="276326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p:txBody>
          <a:bodyPr/>
          <a:lstStyle/>
          <a:p>
            <a:r>
              <a:rPr lang="en-US" dirty="0"/>
              <a:t>Here is a summary of our discoveries :</a:t>
            </a:r>
          </a:p>
          <a:p>
            <a:pPr lvl="1"/>
            <a:r>
              <a:rPr lang="en-US" dirty="0"/>
              <a:t> Only 3.8% of COVID19 cases in San Francisco are homeless</a:t>
            </a:r>
          </a:p>
          <a:p>
            <a:pPr lvl="1"/>
            <a:r>
              <a:rPr lang="en-US" dirty="0"/>
              <a:t>2.5% of the homeless population has been affect by COVID19</a:t>
            </a:r>
          </a:p>
          <a:p>
            <a:pPr lvl="1"/>
            <a:r>
              <a:rPr lang="en-US" dirty="0"/>
              <a:t>Only 0.7% of the general public population has been affected by COVID19</a:t>
            </a:r>
          </a:p>
          <a:p>
            <a:pPr lvl="1"/>
            <a:r>
              <a:rPr lang="en-US" dirty="0"/>
              <a:t>Homeless population has been affected 111% harder than the general public </a:t>
            </a:r>
          </a:p>
          <a:p>
            <a:pPr lvl="1"/>
            <a:r>
              <a:rPr lang="en-US" dirty="0"/>
              <a:t>Towns that started out with fewer cases were faced wit an exponential growth in COVID19 cases</a:t>
            </a:r>
          </a:p>
          <a:p>
            <a:pPr lvl="1"/>
            <a:r>
              <a:rPr lang="en-US" dirty="0"/>
              <a:t>The homeless population are spreading COVID19 to the general public because they do not have homes and resources.</a:t>
            </a:r>
          </a:p>
        </p:txBody>
      </p:sp>
    </p:spTree>
    <p:extLst>
      <p:ext uri="{BB962C8B-B14F-4D97-AF65-F5344CB8AC3E}">
        <p14:creationId xmlns:p14="http://schemas.microsoft.com/office/powerpoint/2010/main" val="808064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4ABF-6700-42B4-8DC2-A9C553802349}"/>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F8FF6509-9566-4270-9830-E9736732D511}"/>
              </a:ext>
            </a:extLst>
          </p:cNvPr>
          <p:cNvSpPr>
            <a:spLocks noGrp="1"/>
          </p:cNvSpPr>
          <p:nvPr>
            <p:ph idx="1"/>
          </p:nvPr>
        </p:nvSpPr>
        <p:spPr/>
        <p:txBody>
          <a:bodyPr/>
          <a:lstStyle/>
          <a:p>
            <a:r>
              <a:rPr lang="en-US" dirty="0"/>
              <a:t>How do our finding impact the world at large ?</a:t>
            </a:r>
          </a:p>
          <a:p>
            <a:r>
              <a:rPr lang="en-US" dirty="0"/>
              <a:t>What’s important about this work?</a:t>
            </a:r>
          </a:p>
          <a:p>
            <a:r>
              <a:rPr lang="en-US" dirty="0"/>
              <a:t>Big picture information</a:t>
            </a:r>
          </a:p>
        </p:txBody>
      </p:sp>
    </p:spTree>
    <p:extLst>
      <p:ext uri="{BB962C8B-B14F-4D97-AF65-F5344CB8AC3E}">
        <p14:creationId xmlns:p14="http://schemas.microsoft.com/office/powerpoint/2010/main" val="11650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A9E5-2E88-4817-9958-14EEE121A83B}"/>
              </a:ext>
            </a:extLst>
          </p:cNvPr>
          <p:cNvSpPr>
            <a:spLocks noGrp="1"/>
          </p:cNvSpPr>
          <p:nvPr>
            <p:ph type="title"/>
          </p:nvPr>
        </p:nvSpPr>
        <p:spPr>
          <a:xfrm>
            <a:off x="838200" y="2270125"/>
            <a:ext cx="10515600" cy="1325563"/>
          </a:xfrm>
        </p:spPr>
        <p:txBody>
          <a:bodyPr>
            <a:noAutofit/>
          </a:bodyPr>
          <a:lstStyle/>
          <a:p>
            <a:pPr algn="ctr"/>
            <a:r>
              <a:rPr lang="en-US" sz="9600" dirty="0"/>
              <a:t>QUESTIONS?</a:t>
            </a:r>
          </a:p>
        </p:txBody>
      </p:sp>
    </p:spTree>
    <p:extLst>
      <p:ext uri="{BB962C8B-B14F-4D97-AF65-F5344CB8AC3E}">
        <p14:creationId xmlns:p14="http://schemas.microsoft.com/office/powerpoint/2010/main" val="108855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15A-0D6A-4078-B7AC-40B46686C7DE}"/>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81D600BF-F155-407F-ACE0-F887C21236EE}"/>
              </a:ext>
            </a:extLst>
          </p:cNvPr>
          <p:cNvSpPr>
            <a:spLocks noGrp="1"/>
          </p:cNvSpPr>
          <p:nvPr>
            <p:ph idx="1"/>
          </p:nvPr>
        </p:nvSpPr>
        <p:spPr/>
        <p:txBody>
          <a:bodyPr>
            <a:normAutofit/>
          </a:bodyPr>
          <a:lstStyle/>
          <a:p>
            <a:pPr marL="0" indent="0">
              <a:buNone/>
            </a:pPr>
            <a:r>
              <a:rPr lang="en-US" sz="2000" dirty="0"/>
              <a:t>Coronavirus</a:t>
            </a:r>
          </a:p>
          <a:p>
            <a:r>
              <a:rPr lang="en-US" sz="2000" dirty="0">
                <a:hlinkClick r:id="rId2"/>
              </a:rPr>
              <a:t>https://www.cdc.gov/coronavirus/types.html</a:t>
            </a:r>
            <a:endParaRPr lang="en-US" sz="2000" dirty="0"/>
          </a:p>
          <a:p>
            <a:r>
              <a:rPr lang="en-US" sz="2000" dirty="0">
                <a:hlinkClick r:id="rId3"/>
              </a:rPr>
              <a:t>https://www.cdc.gov/media/subtopic/images.htm</a:t>
            </a:r>
            <a:endParaRPr lang="en-US" sz="2000" dirty="0"/>
          </a:p>
          <a:p>
            <a:r>
              <a:rPr lang="en-US" sz="2000" dirty="0">
                <a:hlinkClick r:id="rId4"/>
              </a:rPr>
              <a:t>https://coronavirus.jhu.edu/map.html</a:t>
            </a:r>
            <a:endParaRPr lang="en-US" sz="2000" dirty="0"/>
          </a:p>
        </p:txBody>
      </p:sp>
    </p:spTree>
    <p:extLst>
      <p:ext uri="{BB962C8B-B14F-4D97-AF65-F5344CB8AC3E}">
        <p14:creationId xmlns:p14="http://schemas.microsoft.com/office/powerpoint/2010/main" val="127668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Racheal</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p:txBody>
          <a:bodyPr/>
          <a:lstStyle/>
          <a:p>
            <a:r>
              <a:rPr lang="en-US" dirty="0"/>
              <a:t>Bachelors degree in Biology from UMass Boston</a:t>
            </a:r>
          </a:p>
          <a:p>
            <a:r>
              <a:rPr lang="en-US" dirty="0"/>
              <a:t>I am a Lab Technician that specializes in Plasmid DNA extractions.</a:t>
            </a:r>
          </a:p>
          <a:p>
            <a:r>
              <a:rPr lang="en-US" dirty="0"/>
              <a:t>I don’t know how I got here, I just followed the will of God for my life.</a:t>
            </a:r>
          </a:p>
          <a:p>
            <a:r>
              <a:rPr lang="en-US" dirty="0"/>
              <a:t>Free time? What free time?: I like to take naps, teach kids at church, sing and dance. </a:t>
            </a:r>
          </a:p>
          <a:p>
            <a:r>
              <a:rPr lang="en-US" dirty="0"/>
              <a:t>Favorite fruit is watermelon</a:t>
            </a:r>
          </a:p>
        </p:txBody>
      </p:sp>
    </p:spTree>
    <p:extLst>
      <p:ext uri="{BB962C8B-B14F-4D97-AF65-F5344CB8AC3E}">
        <p14:creationId xmlns:p14="http://schemas.microsoft.com/office/powerpoint/2010/main" val="96526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Elijah</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p:txBody>
          <a:bodyPr/>
          <a:lstStyle/>
          <a:p>
            <a:r>
              <a:rPr lang="en-US" dirty="0"/>
              <a:t>AS in science from  New Mexico Military Institute </a:t>
            </a:r>
          </a:p>
          <a:p>
            <a:r>
              <a:rPr lang="en-US" dirty="0"/>
              <a:t>I am a CNC machine operator for Sauer Machining LLC</a:t>
            </a:r>
          </a:p>
          <a:p>
            <a:r>
              <a:rPr lang="en-US" dirty="0"/>
              <a:t>I am an avid reader and podcast listener and love to go in-depth in to the newest technologies and fields as well as a good Tolkien novel.  </a:t>
            </a:r>
          </a:p>
          <a:p>
            <a:r>
              <a:rPr lang="en-US" dirty="0"/>
              <a:t>Peach_ specifically my hometown Fredericksburg peaches </a:t>
            </a:r>
          </a:p>
          <a:p>
            <a:endParaRPr lang="en-US" dirty="0"/>
          </a:p>
        </p:txBody>
      </p:sp>
    </p:spTree>
    <p:extLst>
      <p:ext uri="{BB962C8B-B14F-4D97-AF65-F5344CB8AC3E}">
        <p14:creationId xmlns:p14="http://schemas.microsoft.com/office/powerpoint/2010/main" val="49987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Mark</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p:txBody>
          <a:bodyPr/>
          <a:lstStyle/>
          <a:p>
            <a:r>
              <a:rPr lang="en-US" dirty="0"/>
              <a:t>AS in computer and information science.</a:t>
            </a:r>
          </a:p>
          <a:p>
            <a:r>
              <a:rPr lang="en-US" dirty="0"/>
              <a:t>IT support Engineer for the past 5 years. 3 of those, I used to work for PCC Structurals Inc which specializes in Jet Engine Manufacturing and I was responsible for 2 big manufactures with my other colleague. </a:t>
            </a:r>
          </a:p>
          <a:p>
            <a:r>
              <a:rPr lang="en-US" dirty="0"/>
              <a:t>I enjoy playing the piano and worship God with it in my free time, get together with my friends on the weekend. We hang out, watch movies and play games. So much fun. </a:t>
            </a:r>
          </a:p>
          <a:p>
            <a:r>
              <a:rPr lang="en-US" dirty="0"/>
              <a:t>I adore bananas. I’m known by “king of bananas” among my friends and family. The sweetest fruit on the plant that everybody loves. </a:t>
            </a:r>
          </a:p>
          <a:p>
            <a:endParaRPr lang="en-US" dirty="0"/>
          </a:p>
        </p:txBody>
      </p:sp>
    </p:spTree>
    <p:extLst>
      <p:ext uri="{BB962C8B-B14F-4D97-AF65-F5344CB8AC3E}">
        <p14:creationId xmlns:p14="http://schemas.microsoft.com/office/powerpoint/2010/main" val="229769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824E-D1EC-4F94-9986-567B20CFA1E4}"/>
              </a:ext>
            </a:extLst>
          </p:cNvPr>
          <p:cNvSpPr>
            <a:spLocks noGrp="1"/>
          </p:cNvSpPr>
          <p:nvPr>
            <p:ph type="title"/>
          </p:nvPr>
        </p:nvSpPr>
        <p:spPr/>
        <p:txBody>
          <a:bodyPr/>
          <a:lstStyle/>
          <a:p>
            <a:r>
              <a:rPr lang="en-US" dirty="0"/>
              <a:t>Project introduction ? Background</a:t>
            </a:r>
          </a:p>
        </p:txBody>
      </p:sp>
      <p:sp>
        <p:nvSpPr>
          <p:cNvPr id="3" name="Content Placeholder 2">
            <a:extLst>
              <a:ext uri="{FF2B5EF4-FFF2-40B4-BE49-F238E27FC236}">
                <a16:creationId xmlns:a16="http://schemas.microsoft.com/office/drawing/2014/main" id="{EBB3FD2F-9977-4D9A-B6B5-CE9E743E0E66}"/>
              </a:ext>
            </a:extLst>
          </p:cNvPr>
          <p:cNvSpPr>
            <a:spLocks noGrp="1"/>
          </p:cNvSpPr>
          <p:nvPr>
            <p:ph idx="1"/>
          </p:nvPr>
        </p:nvSpPr>
        <p:spPr/>
        <p:txBody>
          <a:bodyPr/>
          <a:lstStyle/>
          <a:p>
            <a:r>
              <a:rPr lang="en-US" dirty="0"/>
              <a:t>What is COVID-19</a:t>
            </a:r>
          </a:p>
          <a:p>
            <a:r>
              <a:rPr lang="en-US" dirty="0"/>
              <a:t>What are the impacts of COVID-19 to the world in General</a:t>
            </a:r>
          </a:p>
          <a:p>
            <a:r>
              <a:rPr lang="en-US" dirty="0"/>
              <a:t>Why we chose California </a:t>
            </a:r>
          </a:p>
        </p:txBody>
      </p:sp>
    </p:spTree>
    <p:extLst>
      <p:ext uri="{BB962C8B-B14F-4D97-AF65-F5344CB8AC3E}">
        <p14:creationId xmlns:p14="http://schemas.microsoft.com/office/powerpoint/2010/main" val="402912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838200" y="0"/>
            <a:ext cx="10515600" cy="1325563"/>
          </a:xfrm>
        </p:spPr>
        <p:txBody>
          <a:bodyPr/>
          <a:lstStyle/>
          <a:p>
            <a:r>
              <a:rPr lang="en-US" b="1" dirty="0"/>
              <a:t>What is COVID-19</a:t>
            </a:r>
          </a:p>
        </p:txBody>
      </p:sp>
      <p:pic>
        <p:nvPicPr>
          <p:cNvPr id="5" name="Content Placeholder 4" descr="A close up of a flower&#10;&#10;Description automatically generated">
            <a:extLst>
              <a:ext uri="{FF2B5EF4-FFF2-40B4-BE49-F238E27FC236}">
                <a16:creationId xmlns:a16="http://schemas.microsoft.com/office/drawing/2014/main" id="{BDCAFEEB-75DC-49D0-B3E3-22E58EFFA3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5121958" y="1022784"/>
            <a:ext cx="7933688" cy="4752005"/>
          </a:xfrm>
        </p:spPr>
      </p:pic>
      <p:sp>
        <p:nvSpPr>
          <p:cNvPr id="6" name="TextBox 5">
            <a:extLst>
              <a:ext uri="{FF2B5EF4-FFF2-40B4-BE49-F238E27FC236}">
                <a16:creationId xmlns:a16="http://schemas.microsoft.com/office/drawing/2014/main" id="{83F44E57-163A-440F-9BBE-0BF83A93EAC0}"/>
              </a:ext>
            </a:extLst>
          </p:cNvPr>
          <p:cNvSpPr txBox="1"/>
          <p:nvPr/>
        </p:nvSpPr>
        <p:spPr>
          <a:xfrm>
            <a:off x="315775" y="1022784"/>
            <a:ext cx="5780225" cy="4893647"/>
          </a:xfrm>
          <a:prstGeom prst="rect">
            <a:avLst/>
          </a:prstGeom>
          <a:noFill/>
        </p:spPr>
        <p:txBody>
          <a:bodyPr wrap="square" rtlCol="0">
            <a:spAutoFit/>
          </a:bodyPr>
          <a:lstStyle/>
          <a:p>
            <a:r>
              <a:rPr lang="en-US" sz="2400" dirty="0"/>
              <a:t>COVID-19 is caused by a coronavirus …</a:t>
            </a:r>
          </a:p>
          <a:p>
            <a:endParaRPr lang="en-US" sz="2400" b="1" dirty="0"/>
          </a:p>
          <a:p>
            <a:r>
              <a:rPr lang="en-US" sz="2400" b="1" dirty="0"/>
              <a:t>WAIT!! What is a coronavirus?</a:t>
            </a:r>
          </a:p>
          <a:p>
            <a:r>
              <a:rPr lang="en-US" sz="2400" dirty="0"/>
              <a:t>      Coronaviruses are viruses that are name fir the crown-like spikes on their surfaces.</a:t>
            </a:r>
          </a:p>
          <a:p>
            <a:endParaRPr lang="en-US" sz="2400" dirty="0"/>
          </a:p>
          <a:p>
            <a:r>
              <a:rPr lang="en-US" sz="2400" dirty="0"/>
              <a:t>There are coronaviruses that cause disease in humans and in animals.</a:t>
            </a:r>
          </a:p>
          <a:p>
            <a:endParaRPr lang="en-US" sz="2400" dirty="0"/>
          </a:p>
          <a:p>
            <a:r>
              <a:rPr lang="en-US" sz="2400" dirty="0"/>
              <a:t>Sometimes animal corona viruses evolve and become a new human coronavirus. </a:t>
            </a:r>
          </a:p>
          <a:p>
            <a:r>
              <a:rPr lang="en-US" sz="2400" dirty="0"/>
              <a:t>For example </a:t>
            </a:r>
            <a:r>
              <a:rPr lang="en-US" sz="2400" b="1" dirty="0"/>
              <a:t>SARS from 2003 </a:t>
            </a:r>
            <a:r>
              <a:rPr lang="en-US" sz="2400" dirty="0"/>
              <a:t>and now </a:t>
            </a:r>
            <a:r>
              <a:rPr lang="en-US" sz="2400" b="1" dirty="0"/>
              <a:t>COVID-19</a:t>
            </a:r>
          </a:p>
        </p:txBody>
      </p:sp>
    </p:spTree>
    <p:extLst>
      <p:ext uri="{BB962C8B-B14F-4D97-AF65-F5344CB8AC3E}">
        <p14:creationId xmlns:p14="http://schemas.microsoft.com/office/powerpoint/2010/main" val="97281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838200" y="0"/>
            <a:ext cx="10515600" cy="1325563"/>
          </a:xfrm>
        </p:spPr>
        <p:txBody>
          <a:bodyPr/>
          <a:lstStyle/>
          <a:p>
            <a:r>
              <a:rPr lang="en-US" dirty="0"/>
              <a:t>What is COVID-19</a:t>
            </a:r>
          </a:p>
        </p:txBody>
      </p:sp>
      <p:pic>
        <p:nvPicPr>
          <p:cNvPr id="5" name="Content Placeholder 4" descr="A close up of a flower&#10;&#10;Description automatically generated">
            <a:extLst>
              <a:ext uri="{FF2B5EF4-FFF2-40B4-BE49-F238E27FC236}">
                <a16:creationId xmlns:a16="http://schemas.microsoft.com/office/drawing/2014/main" id="{BDCAFEEB-75DC-49D0-B3E3-22E58EFFA3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5673168" y="1256765"/>
            <a:ext cx="7517944" cy="4249727"/>
          </a:xfrm>
        </p:spPr>
      </p:pic>
      <p:sp>
        <p:nvSpPr>
          <p:cNvPr id="6" name="TextBox 5">
            <a:extLst>
              <a:ext uri="{FF2B5EF4-FFF2-40B4-BE49-F238E27FC236}">
                <a16:creationId xmlns:a16="http://schemas.microsoft.com/office/drawing/2014/main" id="{83F44E57-163A-440F-9BBE-0BF83A93EAC0}"/>
              </a:ext>
            </a:extLst>
          </p:cNvPr>
          <p:cNvSpPr txBox="1"/>
          <p:nvPr/>
        </p:nvSpPr>
        <p:spPr>
          <a:xfrm>
            <a:off x="731520" y="1351508"/>
            <a:ext cx="5364480" cy="4154984"/>
          </a:xfrm>
          <a:prstGeom prst="rect">
            <a:avLst/>
          </a:prstGeom>
          <a:noFill/>
        </p:spPr>
        <p:txBody>
          <a:bodyPr wrap="square" rtlCol="0">
            <a:spAutoFit/>
          </a:bodyPr>
          <a:lstStyle/>
          <a:p>
            <a:r>
              <a:rPr lang="en-US" sz="2400" dirty="0"/>
              <a:t>It is caused by a novel coronavirus, named Severe Acute Respiratory Syndrome coronavirus 2 </a:t>
            </a:r>
            <a:r>
              <a:rPr lang="en-US" sz="2400" b="1" dirty="0"/>
              <a:t>(SARS-CoV-2). </a:t>
            </a:r>
          </a:p>
          <a:p>
            <a:endParaRPr lang="en-US" sz="2400" dirty="0"/>
          </a:p>
          <a:p>
            <a:r>
              <a:rPr lang="en-US" sz="2400" dirty="0"/>
              <a:t> It was identified as the cause of an outbreak of respiratory illness first detected in Wuhan China in 2019. </a:t>
            </a:r>
          </a:p>
          <a:p>
            <a:endParaRPr lang="en-US" sz="2400" dirty="0"/>
          </a:p>
          <a:p>
            <a:r>
              <a:rPr lang="en-US" sz="2400" dirty="0"/>
              <a:t>The illness caused by the virus has been named coronavirus disease 2019   </a:t>
            </a:r>
            <a:r>
              <a:rPr lang="en-US" sz="2400" b="1" dirty="0"/>
              <a:t>(COVID-19).</a:t>
            </a:r>
          </a:p>
        </p:txBody>
      </p:sp>
    </p:spTree>
    <p:extLst>
      <p:ext uri="{BB962C8B-B14F-4D97-AF65-F5344CB8AC3E}">
        <p14:creationId xmlns:p14="http://schemas.microsoft.com/office/powerpoint/2010/main" val="338264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838200" y="0"/>
            <a:ext cx="10515600" cy="1325563"/>
          </a:xfrm>
        </p:spPr>
        <p:txBody>
          <a:bodyPr/>
          <a:lstStyle/>
          <a:p>
            <a:r>
              <a:rPr lang="en-US" dirty="0"/>
              <a:t>What is COVID-19</a:t>
            </a:r>
          </a:p>
        </p:txBody>
      </p:sp>
      <p:pic>
        <p:nvPicPr>
          <p:cNvPr id="5" name="Content Placeholder 4" descr="A close up of a flower&#10;&#10;Description automatically generated">
            <a:extLst>
              <a:ext uri="{FF2B5EF4-FFF2-40B4-BE49-F238E27FC236}">
                <a16:creationId xmlns:a16="http://schemas.microsoft.com/office/drawing/2014/main" id="{BDCAFEEB-75DC-49D0-B3E3-22E58EFFA3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5673168" y="1256765"/>
            <a:ext cx="7517944" cy="4249727"/>
          </a:xfrm>
        </p:spPr>
      </p:pic>
      <p:sp>
        <p:nvSpPr>
          <p:cNvPr id="3" name="TextBox 2">
            <a:extLst>
              <a:ext uri="{FF2B5EF4-FFF2-40B4-BE49-F238E27FC236}">
                <a16:creationId xmlns:a16="http://schemas.microsoft.com/office/drawing/2014/main" id="{740F2699-66B0-4B6D-ABC2-50E722CF656F}"/>
              </a:ext>
            </a:extLst>
          </p:cNvPr>
          <p:cNvSpPr txBox="1"/>
          <p:nvPr/>
        </p:nvSpPr>
        <p:spPr>
          <a:xfrm>
            <a:off x="524933" y="2082800"/>
            <a:ext cx="5148235" cy="2677656"/>
          </a:xfrm>
          <a:prstGeom prst="rect">
            <a:avLst/>
          </a:prstGeom>
          <a:noFill/>
        </p:spPr>
        <p:txBody>
          <a:bodyPr wrap="square" rtlCol="0">
            <a:spAutoFit/>
          </a:bodyPr>
          <a:lstStyle/>
          <a:p>
            <a:r>
              <a:rPr lang="en-US" sz="2400" dirty="0"/>
              <a:t>SARS-CoV-2 is presumed to have been transmitted through bats, but this has not been confirmed. So the origin is still </a:t>
            </a:r>
            <a:r>
              <a:rPr lang="en-US" sz="2400" b="1" dirty="0"/>
              <a:t>unknown </a:t>
            </a:r>
          </a:p>
          <a:p>
            <a:endParaRPr lang="en-US" sz="2400" b="1" dirty="0"/>
          </a:p>
          <a:p>
            <a:r>
              <a:rPr lang="en-US" sz="2400" dirty="0"/>
              <a:t>There is currently no vaccine for coronaviruses. </a:t>
            </a:r>
          </a:p>
        </p:txBody>
      </p:sp>
    </p:spTree>
    <p:extLst>
      <p:ext uri="{BB962C8B-B14F-4D97-AF65-F5344CB8AC3E}">
        <p14:creationId xmlns:p14="http://schemas.microsoft.com/office/powerpoint/2010/main" val="376389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A0B3-9761-496D-BE50-CBBF4D707068}"/>
              </a:ext>
            </a:extLst>
          </p:cNvPr>
          <p:cNvSpPr>
            <a:spLocks noGrp="1"/>
          </p:cNvSpPr>
          <p:nvPr>
            <p:ph type="title"/>
          </p:nvPr>
        </p:nvSpPr>
        <p:spPr>
          <a:xfrm>
            <a:off x="838200" y="-125763"/>
            <a:ext cx="10515600" cy="1325563"/>
          </a:xfrm>
        </p:spPr>
        <p:txBody>
          <a:bodyPr/>
          <a:lstStyle/>
          <a:p>
            <a:pPr algn="ctr"/>
            <a:r>
              <a:rPr lang="en-US" dirty="0"/>
              <a:t>IMPACT OF COVID-19 </a:t>
            </a:r>
          </a:p>
        </p:txBody>
      </p:sp>
      <p:pic>
        <p:nvPicPr>
          <p:cNvPr id="5" name="Content Placeholder 4" descr="A screen shot of a computer&#10;&#10;Description automatically generated">
            <a:extLst>
              <a:ext uri="{FF2B5EF4-FFF2-40B4-BE49-F238E27FC236}">
                <a16:creationId xmlns:a16="http://schemas.microsoft.com/office/drawing/2014/main" id="{85C9F263-6881-40BC-8889-7777F39153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69315"/>
            <a:ext cx="12192000" cy="4901275"/>
          </a:xfrm>
        </p:spPr>
      </p:pic>
    </p:spTree>
    <p:extLst>
      <p:ext uri="{BB962C8B-B14F-4D97-AF65-F5344CB8AC3E}">
        <p14:creationId xmlns:p14="http://schemas.microsoft.com/office/powerpoint/2010/main" val="1226178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Words>
  <Application>Microsoft Office PowerPoint</Application>
  <PresentationFormat>Widescreen</PresentationFormat>
  <Paragraphs>87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 Neue</vt:lpstr>
      <vt:lpstr>Office Theme</vt:lpstr>
      <vt:lpstr>Effects of COVID-19 on the homeless population in the state of California</vt:lpstr>
      <vt:lpstr>Racheal</vt:lpstr>
      <vt:lpstr>Elijah</vt:lpstr>
      <vt:lpstr>Mark</vt:lpstr>
      <vt:lpstr>Project introduction ? Background</vt:lpstr>
      <vt:lpstr>What is COVID-19</vt:lpstr>
      <vt:lpstr>What is COVID-19</vt:lpstr>
      <vt:lpstr>What is COVID-19</vt:lpstr>
      <vt:lpstr>IMPACT OF COVID-19 </vt:lpstr>
      <vt:lpstr>Methods</vt:lpstr>
      <vt:lpstr>Results </vt:lpstr>
      <vt:lpstr>QN: Are the homeless cases equal to the general public cases.</vt:lpstr>
      <vt:lpstr>QN:  Are the number of homeless cases affecting the general public. Are the homeless spreading COVID19 because they have no homes?</vt:lpstr>
      <vt:lpstr>Summary </vt:lpstr>
      <vt:lpstr>Conclusions </vt:lpstr>
      <vt:lpstr>QUESTIONS?</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racheal komuhendo</dc:creator>
  <cp:lastModifiedBy>Mark Piano</cp:lastModifiedBy>
  <cp:revision>36</cp:revision>
  <dcterms:created xsi:type="dcterms:W3CDTF">2020-08-07T01:04:44Z</dcterms:created>
  <dcterms:modified xsi:type="dcterms:W3CDTF">2020-09-03T07:11:35Z</dcterms:modified>
</cp:coreProperties>
</file>