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F1DA-169B-4AA2-A122-428E6676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Effects of COVID-19 on the homeless population in the state of California</vt:lpstr>
      <vt:lpstr>Overview of the Presentation </vt:lpstr>
      <vt:lpstr>What is 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3</cp:revision>
  <dcterms:created xsi:type="dcterms:W3CDTF">2020-08-07T01:04:44Z</dcterms:created>
  <dcterms:modified xsi:type="dcterms:W3CDTF">2020-08-07T10:38:03Z</dcterms:modified>
</cp:coreProperties>
</file>