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C793-99CC-4641-8539-3749A9FD3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1DBCB-D874-479A-8ACA-BB361F4C6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75008-B8DA-433C-91A8-509A4427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290D-8B85-42B0-A1B6-A33747814D4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B52E-DB23-441F-BDCD-5CA15364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062CB-FDC7-4629-914B-B7F37341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61EB-87DC-46DF-8A87-9CFC4EC3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6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11B8-9B64-4A4F-90EB-23B034F6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0E673-39AF-499E-AC52-61E70296D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ECB82-7255-430B-8CEF-6651A37B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290D-8B85-42B0-A1B6-A33747814D4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78468-0213-46AA-85BB-32A7DFF0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6EAEF-77CA-4991-9BDF-1F52CDA4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61EB-87DC-46DF-8A87-9CFC4EC3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825E7-5AAD-466A-90BE-AA1BB6AA0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0D191-3C97-4AA4-AAAF-31E43408C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08A32-9096-40F4-B426-5DC975B5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290D-8B85-42B0-A1B6-A33747814D4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113D4-762C-4B89-AE16-EC29C2C5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DAAD5-660A-4FEE-9D25-2D8DCA54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61EB-87DC-46DF-8A87-9CFC4EC3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6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BAEB-96F4-42F3-9660-74F48927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BC566-C976-4F90-ADB7-051BC62B0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58A75-BA9C-4D7A-8BA6-28346891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290D-8B85-42B0-A1B6-A33747814D4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2054B-3A76-4D11-94F8-42230C9D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68522-356B-45E1-AFCC-E87B4093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61EB-87DC-46DF-8A87-9CFC4EC3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6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5D87-2162-4D84-8E5B-61EB16E2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6CAE2-2C6D-4007-AB91-E09B0B602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A172B-8D7C-49E5-BCA5-28A51577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290D-8B85-42B0-A1B6-A33747814D4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B48AF-0CEF-40AE-B1EB-B60C087B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4E74B-277D-4ED4-80F7-3BF5E37A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61EB-87DC-46DF-8A87-9CFC4EC3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6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73AC-3AEE-4D12-A067-AAAD3750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3F8D-6AE0-4CCB-B071-77A160565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DB42E-C57A-404A-B23A-C2C8F3B85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602A8-298D-48C9-A706-F3A9CA35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290D-8B85-42B0-A1B6-A33747814D4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A8648-D566-4283-91E7-66C4649A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8676D-B63B-4703-B9C4-B31F1B5C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61EB-87DC-46DF-8A87-9CFC4EC3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4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5B35-D1DB-4E0A-A340-A05C9A3C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F435B-064E-4DEF-BBAD-581F8C372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6CE8C-9104-47BA-B225-CE5F11588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FD24E-ECF2-479D-88F1-295B1A17F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D8736-051C-4F18-A7A3-26B127FA1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E3270-DB26-48E4-AD70-1AD943E2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290D-8B85-42B0-A1B6-A33747814D4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1CA64-8AD8-4C0C-89D6-3B4E5CD4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4A225-4186-4893-BA0C-EAC66FC2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61EB-87DC-46DF-8A87-9CFC4EC3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7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191C-BD10-489C-8E91-F3A82B5D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64E22-67C6-42E4-B0DA-DA58C419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290D-8B85-42B0-A1B6-A33747814D4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6EA2C-693A-4517-8AC0-BCF95EBB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7C3E1-4B68-4DFD-8652-3D445D53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61EB-87DC-46DF-8A87-9CFC4EC3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5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E3AC5-25E5-4F17-B49C-4D31B80A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290D-8B85-42B0-A1B6-A33747814D4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745AD-2EEA-4B7F-837E-0BBAAD68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05D5F-B00D-4CA0-8121-9F51787F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61EB-87DC-46DF-8A87-9CFC4EC3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6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F362-33AC-416B-B0B7-94A2FF74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A8276-1B3D-40CA-8BEA-E0493628D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65D62-21D1-49FF-B0C9-FBE901436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FA76C-5053-415D-9F0D-94D5422B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290D-8B85-42B0-A1B6-A33747814D4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07C59-6636-4202-86D5-A8E96CF2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7AA87-B774-41C8-BA18-8BB5E214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61EB-87DC-46DF-8A87-9CFC4EC3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0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F0F6-FCBB-480C-9906-3E0467E3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42714-938C-4A90-889B-F64337B39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4C711-17E4-45B3-9E19-4F57EAECF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692BB-0B89-4057-ABBB-9266140D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290D-8B85-42B0-A1B6-A33747814D4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03AA2-ABA9-4BEA-ADA4-DD35ADD5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C67BB-B027-4215-86C3-D5D12DE1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61EB-87DC-46DF-8A87-9CFC4EC3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1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4E759-37D9-4F0C-815C-012BB1D9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054BF-C41A-4D58-A05F-4A9DEDC98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A9C5E-E70D-4C05-B5B8-BF49EDA3D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290D-8B85-42B0-A1B6-A33747814D4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D1111-3584-4912-A34D-D9326A539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1B7A6-CB50-47B1-A872-DFACC8252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061EB-87DC-46DF-8A87-9CFC4EC3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5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9CFC-FFFC-45C9-A89F-732DC8205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DFT Final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DADAF-6334-4C86-828A-88FA3D584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3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7D1E-CB63-46C7-A3F8-C70D963A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/>
              <a:t>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67D54-E8B6-4C92-A106-8169325D6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Title Slide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Your Background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Project Introduction / Background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Methods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Summary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Conclusions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0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Office Theme</vt:lpstr>
      <vt:lpstr>DFT Final Project </vt:lpstr>
      <vt:lpstr>Overview of the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DFT Final Project </dc:title>
  <dc:creator>racheal komuhendo</dc:creator>
  <cp:lastModifiedBy>racheal komuhendo</cp:lastModifiedBy>
  <cp:revision>2</cp:revision>
  <dcterms:created xsi:type="dcterms:W3CDTF">2020-08-26T00:37:10Z</dcterms:created>
  <dcterms:modified xsi:type="dcterms:W3CDTF">2020-08-26T00:40:42Z</dcterms:modified>
</cp:coreProperties>
</file>