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al komuhendo" initials="rk" lastIdx="1" clrIdx="0">
    <p:extLst>
      <p:ext uri="{19B8F6BF-5375-455C-9EA6-DF929625EA0E}">
        <p15:presenceInfo xmlns:p15="http://schemas.microsoft.com/office/powerpoint/2012/main" userId="d88a74a741c42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07" autoAdjust="0"/>
  </p:normalViewPr>
  <p:slideViewPr>
    <p:cSldViewPr snapToGrid="0">
      <p:cViewPr varScale="1">
        <p:scale>
          <a:sx n="40" d="100"/>
          <a:sy n="40" d="100"/>
        </p:scale>
        <p:origin x="30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C86F-4A2D-4626-A0AA-6F1FB8EFB44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AF2B-5FCD-47A0-825D-A4952FFF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20 million cases,  over 700k death worldwide as of Aug 2020.</a:t>
            </a:r>
          </a:p>
          <a:p>
            <a:r>
              <a:rPr lang="en-US" dirty="0"/>
              <a:t>Every country was affected, in most ways, (economically, financially, socially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subtopic/images.htm" TargetMode="External"/><Relationship Id="rId2" Type="http://schemas.openxmlformats.org/officeDocument/2006/relationships/hyperlink" Target="https://www.cdc.gov/coronavirus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onavirus.jhu.edu/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  <a:p>
            <a:r>
              <a:rPr lang="en-US" dirty="0"/>
              <a:t>Why we chose California 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8" y="1022784"/>
            <a:ext cx="7933688" cy="4752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315775" y="1022784"/>
            <a:ext cx="5780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COVID-19 is caused by a coronavirus …</a:t>
            </a:r>
          </a:p>
          <a:p>
            <a:endParaRPr lang="en-US" sz="2400" b="1" dirty="0"/>
          </a:p>
          <a:p>
            <a:r>
              <a:rPr lang="en-US" sz="2400" b="1" dirty="0"/>
              <a:t>WAIT!! What is a coronavirus?</a:t>
            </a:r>
          </a:p>
          <a:p>
            <a:r>
              <a:rPr lang="en-US" sz="2400" dirty="0"/>
              <a:t>      Coronaviruses are viruses that are name fir the crown-like spikes on their surfaces.</a:t>
            </a:r>
          </a:p>
          <a:p>
            <a:endParaRPr lang="en-US" sz="2400" dirty="0"/>
          </a:p>
          <a:p>
            <a:r>
              <a:rPr lang="en-US" sz="2400" dirty="0"/>
              <a:t>There are coronaviruses that cause disease in humans and in animals.</a:t>
            </a:r>
          </a:p>
          <a:p>
            <a:endParaRPr lang="en-US" sz="2400" dirty="0"/>
          </a:p>
          <a:p>
            <a:r>
              <a:rPr lang="en-US" sz="2400" dirty="0"/>
              <a:t>Sometimes animal corona viruses evolve and become a new human coronavirus. </a:t>
            </a:r>
          </a:p>
          <a:p>
            <a:r>
              <a:rPr lang="en-US" sz="2400" dirty="0"/>
              <a:t>For example </a:t>
            </a:r>
            <a:r>
              <a:rPr lang="en-US" sz="2400" b="1" dirty="0"/>
              <a:t>SARS from 2003 </a:t>
            </a:r>
            <a:r>
              <a:rPr lang="en-US" sz="2400" dirty="0"/>
              <a:t>and now </a:t>
            </a:r>
            <a:r>
              <a:rPr lang="en-US" sz="2400" b="1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351508"/>
            <a:ext cx="536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caused by a novel coronavirus, named Severe Acute Respiratory Syndrome coronavirus 2 </a:t>
            </a:r>
            <a:r>
              <a:rPr lang="en-US" sz="2400" b="1" dirty="0"/>
              <a:t>(SARS-CoV-2). </a:t>
            </a:r>
          </a:p>
          <a:p>
            <a:endParaRPr lang="en-US" sz="2400" dirty="0"/>
          </a:p>
          <a:p>
            <a:r>
              <a:rPr lang="en-US" sz="2400" dirty="0"/>
              <a:t> It was identified as the cause of an outbreak of respiratory illness first detected in Wuhan China in 2019. </a:t>
            </a:r>
          </a:p>
          <a:p>
            <a:endParaRPr lang="en-US" sz="2400" dirty="0"/>
          </a:p>
          <a:p>
            <a:r>
              <a:rPr lang="en-US" sz="2400" dirty="0"/>
              <a:t>The illness caused by the virus has been named coronavirus disease 2019   </a:t>
            </a:r>
            <a:r>
              <a:rPr lang="en-US" sz="2400" b="1" dirty="0"/>
              <a:t>(COVID-19).</a:t>
            </a:r>
          </a:p>
        </p:txBody>
      </p:sp>
    </p:spTree>
    <p:extLst>
      <p:ext uri="{BB962C8B-B14F-4D97-AF65-F5344CB8AC3E}">
        <p14:creationId xmlns:p14="http://schemas.microsoft.com/office/powerpoint/2010/main" val="338264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F2699-66B0-4B6D-ABC2-50E722CF656F}"/>
              </a:ext>
            </a:extLst>
          </p:cNvPr>
          <p:cNvSpPr txBox="1"/>
          <p:nvPr/>
        </p:nvSpPr>
        <p:spPr>
          <a:xfrm>
            <a:off x="524933" y="2082800"/>
            <a:ext cx="5148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SARS-CoV-2 is presumed to have been transmitted through bats, but this has not been confirmed. So the origin is still </a:t>
            </a:r>
            <a:r>
              <a:rPr lang="en-US" sz="2400" b="1" dirty="0"/>
              <a:t>unknown </a:t>
            </a:r>
          </a:p>
          <a:p>
            <a:endParaRPr lang="en-US" sz="2400" b="1" dirty="0"/>
          </a:p>
          <a:p>
            <a:r>
              <a:rPr lang="en-US" sz="2400" dirty="0"/>
              <a:t>There is currently no vaccine for coronaviruses. </a:t>
            </a:r>
          </a:p>
        </p:txBody>
      </p:sp>
    </p:spTree>
    <p:extLst>
      <p:ext uri="{BB962C8B-B14F-4D97-AF65-F5344CB8AC3E}">
        <p14:creationId xmlns:p14="http://schemas.microsoft.com/office/powerpoint/2010/main" val="376389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0B3-9761-496D-BE50-CBBF4D7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IMPACT OF COVID-19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5C9F263-6881-40BC-8889-7777F391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315"/>
            <a:ext cx="12192000" cy="4901275"/>
          </a:xfrm>
        </p:spPr>
      </p:pic>
    </p:spTree>
    <p:extLst>
      <p:ext uri="{BB962C8B-B14F-4D97-AF65-F5344CB8AC3E}">
        <p14:creationId xmlns:p14="http://schemas.microsoft.com/office/powerpoint/2010/main" val="122617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F15A-0D6A-4078-B7AC-40B4668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BF-F155-407F-ACE0-F887C21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Coronavirus</a:t>
            </a:r>
          </a:p>
          <a:p>
            <a:r>
              <a:rPr lang="en-US" sz="2000" dirty="0">
                <a:hlinkClick r:id="rId2"/>
              </a:rPr>
              <a:t>https://www.cdc.gov/coronavirus/types.html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https://www.cdc.gov/media/subtopic/images.htm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https://coronavirus.jhu.edu/map.html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68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8317</TotalTime>
  <Words>275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Effects of COVID-19 on the homeless population in the state of California</vt:lpstr>
      <vt:lpstr>Overview of the Presentation </vt:lpstr>
      <vt:lpstr>What is COVID-19</vt:lpstr>
      <vt:lpstr>What is COVID-19</vt:lpstr>
      <vt:lpstr>What is COVID-19</vt:lpstr>
      <vt:lpstr>IMPACT OF COVID-19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racheal komuhendo</cp:lastModifiedBy>
  <cp:revision>19</cp:revision>
  <dcterms:created xsi:type="dcterms:W3CDTF">2020-08-07T01:04:44Z</dcterms:created>
  <dcterms:modified xsi:type="dcterms:W3CDTF">2020-08-28T00:10:40Z</dcterms:modified>
</cp:coreProperties>
</file>