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32933" y="-321733"/>
            <a:ext cx="6604000" cy="1815636"/>
          </a:xfrm>
        </p:spPr>
        <p:txBody>
          <a:bodyPr/>
          <a:lstStyle/>
          <a:p>
            <a:r>
              <a:rPr lang="ja-JP" altLang="en-US" dirty="0" smtClean="0"/>
              <a:t>Ｅ</a:t>
            </a:r>
            <a:r>
              <a:rPr lang="ja-JP" altLang="en-US" dirty="0"/>
              <a:t>Ｘ</a:t>
            </a:r>
            <a:r>
              <a:rPr lang="ja-JP" altLang="en-US" dirty="0" smtClean="0"/>
              <a:t>クリップ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529579" y="5740400"/>
            <a:ext cx="6486689" cy="1117600"/>
          </a:xfrm>
        </p:spPr>
        <p:txBody>
          <a:bodyPr/>
          <a:lstStyle/>
          <a:p>
            <a:pPr algn="l"/>
            <a:r>
              <a:rPr lang="ja-JP" altLang="en-US" dirty="0"/>
              <a:t>　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HMS</a:t>
            </a:r>
            <a:r>
              <a:rPr lang="ja-JP" altLang="en-US" sz="2800" dirty="0" smtClean="0"/>
              <a:t>コース　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年次　　</a:t>
            </a:r>
            <a:endParaRPr lang="en-US" altLang="ja-JP" sz="2800" dirty="0" smtClean="0"/>
          </a:p>
          <a:p>
            <a:pPr algn="l"/>
            <a:r>
              <a:rPr lang="ja-JP" altLang="en-US" sz="2800" dirty="0" smtClean="0"/>
              <a:t>　　櫻井　隼太郎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" y="1307636"/>
            <a:ext cx="4337319" cy="271466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4143331"/>
            <a:ext cx="3945466" cy="27146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58" y="1307140"/>
            <a:ext cx="2183022" cy="44086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23424" b="1"/>
          <a:stretch/>
        </p:blipFill>
        <p:spPr>
          <a:xfrm>
            <a:off x="7122247" y="1303868"/>
            <a:ext cx="2042789" cy="30141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76" y="1303868"/>
            <a:ext cx="1998938" cy="30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ＥＸクリップ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ＥＸクリップ</dc:title>
  <dc:creator>shuntaro sakurai</dc:creator>
  <cp:lastModifiedBy>shuntaro sakurai</cp:lastModifiedBy>
  <cp:revision>5</cp:revision>
  <dcterms:created xsi:type="dcterms:W3CDTF">2014-09-05T02:21:51Z</dcterms:created>
  <dcterms:modified xsi:type="dcterms:W3CDTF">2014-09-05T04:07:40Z</dcterms:modified>
</cp:coreProperties>
</file>