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3F2"/>
    <a:srgbClr val="EDEAE7"/>
    <a:srgbClr val="FF3300"/>
    <a:srgbClr val="FF5050"/>
    <a:srgbClr val="FF9933"/>
    <a:srgbClr val="FFFFFF"/>
    <a:srgbClr val="965112"/>
    <a:srgbClr val="E58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59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047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392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367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296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405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299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30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00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3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06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79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35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1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1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8D5CAE-7ABA-477E-837B-09FFD05D286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036C22-A7EB-42A9-A4AC-9D6A663B7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665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4846547" y="480646"/>
            <a:ext cx="60082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>
                    <a:lumMod val="50000"/>
                  </a:schemeClr>
                </a:solidFill>
              </a:rPr>
              <a:t>シンプルに！置き場所だけ！</a:t>
            </a:r>
            <a:endParaRPr kumimoji="1" lang="ja-JP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フローチャート: 組合せ 43"/>
          <p:cNvSpPr/>
          <p:nvPr/>
        </p:nvSpPr>
        <p:spPr>
          <a:xfrm rot="17299614">
            <a:off x="9783058" y="2216780"/>
            <a:ext cx="481781" cy="274720"/>
          </a:xfrm>
          <a:prstGeom prst="flowChartMerge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 rot="370540">
            <a:off x="10016235" y="2025339"/>
            <a:ext cx="111719" cy="358064"/>
          </a:xfrm>
          <a:prstGeom prst="roundRect">
            <a:avLst/>
          </a:prstGeom>
          <a:solidFill>
            <a:srgbClr val="965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735096" y="5702709"/>
            <a:ext cx="3706761" cy="2359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0294373" y="2989005"/>
            <a:ext cx="147483" cy="29496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832258" y="2989005"/>
            <a:ext cx="142566" cy="29496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989573" y="2890684"/>
            <a:ext cx="290050" cy="28120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 rot="21160713">
            <a:off x="8102546" y="2373034"/>
            <a:ext cx="2112406" cy="72577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9753598" y="2287299"/>
            <a:ext cx="688258" cy="6292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 rot="1594803">
            <a:off x="10221418" y="2043039"/>
            <a:ext cx="105573" cy="358064"/>
          </a:xfrm>
          <a:prstGeom prst="roundRect">
            <a:avLst/>
          </a:prstGeom>
          <a:solidFill>
            <a:srgbClr val="965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10279625" y="1957544"/>
            <a:ext cx="176981" cy="167149"/>
          </a:xfrm>
          <a:prstGeom prst="ellipse">
            <a:avLst/>
          </a:prstGeom>
          <a:solidFill>
            <a:srgbClr val="965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10001205" y="1873969"/>
            <a:ext cx="176981" cy="167149"/>
          </a:xfrm>
          <a:prstGeom prst="ellipse">
            <a:avLst/>
          </a:prstGeom>
          <a:solidFill>
            <a:srgbClr val="965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9729917" y="2473280"/>
            <a:ext cx="127819" cy="148900"/>
          </a:xfrm>
          <a:prstGeom prst="ellipse">
            <a:avLst/>
          </a:prstGeom>
          <a:solidFill>
            <a:schemeClr val="tx1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/>
          <p:cNvSpPr/>
          <p:nvPr/>
        </p:nvSpPr>
        <p:spPr>
          <a:xfrm rot="9810599">
            <a:off x="8095184" y="2379298"/>
            <a:ext cx="1469052" cy="542480"/>
          </a:xfrm>
          <a:prstGeom prst="arc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組合せ 14"/>
          <p:cNvSpPr/>
          <p:nvPr/>
        </p:nvSpPr>
        <p:spPr>
          <a:xfrm rot="20793245">
            <a:off x="10115031" y="2260075"/>
            <a:ext cx="481781" cy="274720"/>
          </a:xfrm>
          <a:prstGeom prst="flowChartMerge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弦 24"/>
          <p:cNvSpPr/>
          <p:nvPr/>
        </p:nvSpPr>
        <p:spPr>
          <a:xfrm>
            <a:off x="10395152" y="2986260"/>
            <a:ext cx="88490" cy="560439"/>
          </a:xfrm>
          <a:prstGeom prst="chord">
            <a:avLst/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弦 25"/>
          <p:cNvSpPr/>
          <p:nvPr/>
        </p:nvSpPr>
        <p:spPr>
          <a:xfrm>
            <a:off x="10316492" y="3594854"/>
            <a:ext cx="78657" cy="408039"/>
          </a:xfrm>
          <a:prstGeom prst="chord">
            <a:avLst/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弦 26"/>
          <p:cNvSpPr/>
          <p:nvPr/>
        </p:nvSpPr>
        <p:spPr>
          <a:xfrm>
            <a:off x="10350907" y="4132368"/>
            <a:ext cx="88490" cy="560439"/>
          </a:xfrm>
          <a:prstGeom prst="chord">
            <a:avLst/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弦 27"/>
          <p:cNvSpPr/>
          <p:nvPr/>
        </p:nvSpPr>
        <p:spPr>
          <a:xfrm>
            <a:off x="9829799" y="3065463"/>
            <a:ext cx="88490" cy="560439"/>
          </a:xfrm>
          <a:prstGeom prst="chord">
            <a:avLst/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弦 28"/>
          <p:cNvSpPr/>
          <p:nvPr/>
        </p:nvSpPr>
        <p:spPr>
          <a:xfrm rot="1312996">
            <a:off x="9812894" y="3773807"/>
            <a:ext cx="210791" cy="177946"/>
          </a:xfrm>
          <a:prstGeom prst="chord">
            <a:avLst/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弦 29"/>
          <p:cNvSpPr/>
          <p:nvPr/>
        </p:nvSpPr>
        <p:spPr>
          <a:xfrm rot="10299142" flipH="1">
            <a:off x="10285705" y="4825288"/>
            <a:ext cx="125003" cy="307439"/>
          </a:xfrm>
          <a:prstGeom prst="chord">
            <a:avLst/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: 端子 30"/>
          <p:cNvSpPr/>
          <p:nvPr/>
        </p:nvSpPr>
        <p:spPr>
          <a:xfrm rot="1390482">
            <a:off x="10007278" y="3072379"/>
            <a:ext cx="229926" cy="271042"/>
          </a:xfrm>
          <a:prstGeom prst="flowChartTerminator">
            <a:avLst/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弦 31"/>
          <p:cNvSpPr/>
          <p:nvPr/>
        </p:nvSpPr>
        <p:spPr>
          <a:xfrm rot="10299142" flipV="1">
            <a:off x="9813966" y="4355446"/>
            <a:ext cx="146149" cy="565552"/>
          </a:xfrm>
          <a:prstGeom prst="chord">
            <a:avLst>
              <a:gd name="adj1" fmla="val 2700000"/>
              <a:gd name="adj2" fmla="val 15203957"/>
            </a:avLst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弦 32"/>
          <p:cNvSpPr/>
          <p:nvPr/>
        </p:nvSpPr>
        <p:spPr>
          <a:xfrm>
            <a:off x="9873356" y="4018904"/>
            <a:ext cx="105091" cy="408039"/>
          </a:xfrm>
          <a:prstGeom prst="chord">
            <a:avLst/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端子 33"/>
          <p:cNvSpPr/>
          <p:nvPr/>
        </p:nvSpPr>
        <p:spPr>
          <a:xfrm rot="1390482">
            <a:off x="10025372" y="3394901"/>
            <a:ext cx="237951" cy="188169"/>
          </a:xfrm>
          <a:prstGeom prst="flowChartTerminator">
            <a:avLst/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端子 34"/>
          <p:cNvSpPr/>
          <p:nvPr/>
        </p:nvSpPr>
        <p:spPr>
          <a:xfrm rot="1390482">
            <a:off x="10002673" y="3619805"/>
            <a:ext cx="229926" cy="271042"/>
          </a:xfrm>
          <a:prstGeom prst="flowChartTerminator">
            <a:avLst/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端子 35"/>
          <p:cNvSpPr/>
          <p:nvPr/>
        </p:nvSpPr>
        <p:spPr>
          <a:xfrm rot="1390482">
            <a:off x="10028849" y="3941478"/>
            <a:ext cx="237951" cy="188169"/>
          </a:xfrm>
          <a:prstGeom prst="flowChartTerminator">
            <a:avLst/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端子 36"/>
          <p:cNvSpPr/>
          <p:nvPr/>
        </p:nvSpPr>
        <p:spPr>
          <a:xfrm rot="1390482">
            <a:off x="10007595" y="4165494"/>
            <a:ext cx="229926" cy="271042"/>
          </a:xfrm>
          <a:prstGeom prst="flowChartTerminator">
            <a:avLst/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ローチャート: 端子 37"/>
          <p:cNvSpPr/>
          <p:nvPr/>
        </p:nvSpPr>
        <p:spPr>
          <a:xfrm rot="1390482">
            <a:off x="10024546" y="4487784"/>
            <a:ext cx="237951" cy="188169"/>
          </a:xfrm>
          <a:prstGeom prst="flowChartTerminator">
            <a:avLst/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: 端子 38"/>
          <p:cNvSpPr/>
          <p:nvPr/>
        </p:nvSpPr>
        <p:spPr>
          <a:xfrm rot="19464156">
            <a:off x="10007467" y="4742978"/>
            <a:ext cx="264620" cy="237525"/>
          </a:xfrm>
          <a:prstGeom prst="flowChartTerminator">
            <a:avLst/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ローチャート: 端子 39"/>
          <p:cNvSpPr/>
          <p:nvPr/>
        </p:nvSpPr>
        <p:spPr>
          <a:xfrm rot="1390482">
            <a:off x="10008827" y="5071669"/>
            <a:ext cx="237951" cy="188169"/>
          </a:xfrm>
          <a:prstGeom prst="flowChartTerminator">
            <a:avLst/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ローチャート: 端子 40"/>
          <p:cNvSpPr/>
          <p:nvPr/>
        </p:nvSpPr>
        <p:spPr>
          <a:xfrm rot="19464156">
            <a:off x="9995491" y="5338118"/>
            <a:ext cx="264620" cy="237525"/>
          </a:xfrm>
          <a:prstGeom prst="flowChartTerminator">
            <a:avLst/>
          </a:prstGeom>
          <a:solidFill>
            <a:srgbClr val="E58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/>
          <p:nvPr/>
        </p:nvCxnSpPr>
        <p:spPr>
          <a:xfrm flipH="1">
            <a:off x="10808108" y="2986260"/>
            <a:ext cx="46705" cy="30212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ローチャート: 処理 67"/>
          <p:cNvSpPr/>
          <p:nvPr/>
        </p:nvSpPr>
        <p:spPr>
          <a:xfrm>
            <a:off x="3431458" y="3102545"/>
            <a:ext cx="6398341" cy="2656879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0923639" y="4192871"/>
            <a:ext cx="87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５ｃｍ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 flipV="1">
            <a:off x="6735096" y="6194323"/>
            <a:ext cx="3748546" cy="98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8224684" y="6239789"/>
            <a:ext cx="9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>
                <a:solidFill>
                  <a:schemeClr val="bg1">
                    <a:lumMod val="50000"/>
                  </a:schemeClr>
                </a:solidFill>
              </a:rPr>
              <a:t>６ｃｍ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939709" y="3305097"/>
            <a:ext cx="56036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>
                    <a:lumMod val="50000"/>
                  </a:schemeClr>
                </a:solidFill>
              </a:rPr>
              <a:t>机の上がプリントバラバラ！</a:t>
            </a:r>
            <a:endParaRPr kumimoji="1" lang="en-US" altLang="ja-JP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kumimoji="1" lang="en-US" altLang="ja-JP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5">
                    <a:lumMod val="50000"/>
                  </a:schemeClr>
                </a:solidFill>
              </a:rPr>
              <a:t>終わった模試やノートがバラバラ！</a:t>
            </a:r>
            <a:endParaRPr lang="en-US" altLang="ja-JP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5">
                    <a:lumMod val="50000"/>
                  </a:schemeClr>
                </a:solidFill>
              </a:rPr>
              <a:t>パンフレット等が風で飛んでしまう！</a:t>
            </a:r>
            <a:endParaRPr lang="en-US" altLang="ja-JP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75" name="正方形/長方形 74"/>
          <p:cNvSpPr/>
          <p:nvPr/>
        </p:nvSpPr>
        <p:spPr>
          <a:xfrm>
            <a:off x="1916415" y="4005619"/>
            <a:ext cx="9935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3300"/>
                </a:solidFill>
              </a:rPr>
              <a:t>そんなあなたへお届けしまー</a:t>
            </a:r>
            <a:r>
              <a:rPr lang="ja-JP" altLang="en-US" sz="5400" b="1" dirty="0" err="1" smtClean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3300"/>
                </a:solidFill>
              </a:rPr>
              <a:t>す</a:t>
            </a:r>
            <a:r>
              <a:rPr lang="ja-JP" altLang="en-US" sz="5400" b="1" dirty="0" smtClean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3300"/>
                </a:solidFill>
              </a:rPr>
              <a:t>！</a:t>
            </a:r>
            <a:endParaRPr lang="ja-JP" altLang="en-US" sz="54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28055" y="480646"/>
            <a:ext cx="384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err="1" smtClean="0">
                <a:solidFill>
                  <a:schemeClr val="bg1">
                    <a:lumMod val="50000"/>
                  </a:schemeClr>
                </a:solidFill>
              </a:rPr>
              <a:t>めんど</a:t>
            </a:r>
            <a:r>
              <a:rPr kumimoji="1" lang="ja-JP" altLang="en-US" sz="3600" dirty="0" smtClean="0">
                <a:solidFill>
                  <a:schemeClr val="bg1">
                    <a:lumMod val="50000"/>
                  </a:schemeClr>
                </a:solidFill>
              </a:rPr>
              <a:t>くさがりさん</a:t>
            </a:r>
            <a:endParaRPr kumimoji="1" lang="ja-JP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右矢印 76"/>
          <p:cNvSpPr/>
          <p:nvPr/>
        </p:nvSpPr>
        <p:spPr>
          <a:xfrm>
            <a:off x="4173224" y="668215"/>
            <a:ext cx="375330" cy="27041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56181" y="6108590"/>
            <a:ext cx="5474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</a:t>
            </a:r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年　森保友貴</a:t>
            </a:r>
            <a:endParaRPr kumimoji="1" lang="ja-JP" altLang="en-US" sz="3200" dirty="0">
              <a:solidFill>
                <a:schemeClr val="bg1">
                  <a:lumMod val="50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80" name="円形吹き出し 79"/>
          <p:cNvSpPr/>
          <p:nvPr/>
        </p:nvSpPr>
        <p:spPr>
          <a:xfrm>
            <a:off x="445477" y="1240517"/>
            <a:ext cx="7602927" cy="1499728"/>
          </a:xfrm>
          <a:prstGeom prst="wedgeEllipseCallout">
            <a:avLst>
              <a:gd name="adj1" fmla="val 49478"/>
              <a:gd name="adj2" fmla="val -38472"/>
            </a:avLst>
          </a:prstGeom>
          <a:solidFill>
            <a:srgbClr val="B8E3F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23986" y="1788073"/>
            <a:ext cx="712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2">
                    <a:lumMod val="1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紙類がきちんとまとまれば部屋がずっときれいになるよね！</a:t>
            </a:r>
            <a:endParaRPr kumimoji="1" lang="ja-JP" altLang="en-US" sz="2000" dirty="0">
              <a:solidFill>
                <a:schemeClr val="tx2">
                  <a:lumMod val="1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37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1.25E-6 -0.2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1.875E-6 -0.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9" grpId="0" animBg="1"/>
      <p:bldP spid="5" grpId="0" animBg="1"/>
      <p:bldP spid="11" grpId="0" animBg="1"/>
      <p:bldP spid="12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15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77" grpId="0" animBg="1"/>
      <p:bldP spid="80" grpId="0" animBg="1"/>
      <p:bldP spid="8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ユーザー定義 1">
      <a:dk1>
        <a:srgbClr val="009900"/>
      </a:dk1>
      <a:lt1>
        <a:srgbClr val="92D050"/>
      </a:lt1>
      <a:dk2>
        <a:srgbClr val="00B050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55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Calisto MT</vt:lpstr>
      <vt:lpstr>Dotum</vt:lpstr>
      <vt:lpstr>HG丸ｺﾞｼｯｸM-PRO</vt:lpstr>
      <vt:lpstr>ＭＳ Ｐゴシック</vt:lpstr>
      <vt:lpstr>Trebuchet MS</vt:lpstr>
      <vt:lpstr>Wingdings 2</vt:lpstr>
      <vt:lpstr>石版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森保友貴</dc:creator>
  <cp:lastModifiedBy>森保友貴</cp:lastModifiedBy>
  <cp:revision>14</cp:revision>
  <dcterms:created xsi:type="dcterms:W3CDTF">2014-09-05T01:22:48Z</dcterms:created>
  <dcterms:modified xsi:type="dcterms:W3CDTF">2014-09-05T03:17:41Z</dcterms:modified>
</cp:coreProperties>
</file>